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omments/modernComment_45E_14D0F500.xml" ContentType="application/vnd.ms-powerpoint.comment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0"/>
  </p:notesMasterIdLst>
  <p:sldIdLst>
    <p:sldId id="834" r:id="rId5"/>
    <p:sldId id="1092" r:id="rId6"/>
    <p:sldId id="1069" r:id="rId7"/>
    <p:sldId id="1101" r:id="rId8"/>
    <p:sldId id="1103" r:id="rId9"/>
    <p:sldId id="1130" r:id="rId10"/>
    <p:sldId id="1118" r:id="rId11"/>
    <p:sldId id="1136" r:id="rId12"/>
    <p:sldId id="1128" r:id="rId13"/>
    <p:sldId id="1086" r:id="rId14"/>
    <p:sldId id="1098" r:id="rId15"/>
    <p:sldId id="1137" r:id="rId16"/>
    <p:sldId id="1127" r:id="rId17"/>
    <p:sldId id="1131" r:id="rId18"/>
    <p:sldId id="325" r:id="rId19"/>
  </p:sldIdLst>
  <p:sldSz cx="9144000" cy="5143500" type="screen16x9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3B75A66-9E91-4DD9-B746-828A96ED2253}">
          <p14:sldIdLst>
            <p14:sldId id="834"/>
            <p14:sldId id="1092"/>
            <p14:sldId id="1069"/>
            <p14:sldId id="1101"/>
            <p14:sldId id="1103"/>
            <p14:sldId id="1130"/>
            <p14:sldId id="1118"/>
            <p14:sldId id="1136"/>
            <p14:sldId id="1128"/>
            <p14:sldId id="1086"/>
            <p14:sldId id="1098"/>
            <p14:sldId id="1137"/>
            <p14:sldId id="1127"/>
            <p14:sldId id="1131"/>
            <p14:sldId id="32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6C6E17-F307-5FB2-8737-6A18ACC9C376}" name="Matthew Craddock" initials="MC" userId="S::mcraddock@turing.ac.uk::1b2a59f2-f3ea-42e7-b8b8-aeea30572764" providerId="AD"/>
  <p188:author id="{23AA4040-2B0A-F98D-30E2-C515FB4112EA}" name="David Sarmiento Perez" initials="DP" userId="S::dsarmientoperez@turing.ac.uk::ce0f6f42-4f1d-4d1e-befc-e595d11bcad0" providerId="AD"/>
  <p188:author id="{FFB88972-9738-CE58-3F98-272384F810FB}" name="Martin O'Reilly" initials="MO" userId="S::moreilly@turing.ac.uk::573df765-72ae-4701-896c-291e34a0c9a9" providerId="AD"/>
  <p188:author id="{5F40A595-916D-B85D-44DC-CFE79B3B845C}" name="James Robinson" initials="JR" userId="S::jrobinson@turing.ac.uk::fc180eca-8d2e-48bd-936e-967abcd2cd28" providerId="AD"/>
  <p188:author id="{EF48D8EF-C376-F239-B1DA-055A1ED7BD7F}" name="Jim Madge" initials="JM" userId="S::jmadge@turing.ac.uk::f9cf1739-3f69-433e-8e62-d0f2d2c7148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A00F"/>
    <a:srgbClr val="F2D4BF"/>
    <a:srgbClr val="FFFFC7"/>
    <a:srgbClr val="48934B"/>
    <a:srgbClr val="05B050"/>
    <a:srgbClr val="0070C0"/>
    <a:srgbClr val="F26A0E"/>
    <a:srgbClr val="404040"/>
    <a:srgbClr val="1C1C1C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4B3D1E-88A6-294F-A62C-184383172D34}" v="39" dt="2024-09-01T20:04:14.3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/>
    <p:restoredTop sz="81096"/>
  </p:normalViewPr>
  <p:slideViewPr>
    <p:cSldViewPr snapToGrid="0">
      <p:cViewPr varScale="1">
        <p:scale>
          <a:sx n="136" d="100"/>
          <a:sy n="136" d="100"/>
        </p:scale>
        <p:origin x="8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Robinson" userId="S::jrobinson@turing.ac.uk::fc180eca-8d2e-48bd-936e-967abcd2cd28" providerId="AD" clId="Web-{D8C77DC4-2172-82A2-19DF-5995E46E5774}"/>
    <pc:docChg chg="addSld delSld modSld modSection">
      <pc:chgData name="James Robinson" userId="S::jrobinson@turing.ac.uk::fc180eca-8d2e-48bd-936e-967abcd2cd28" providerId="AD" clId="Web-{D8C77DC4-2172-82A2-19DF-5995E46E5774}" dt="2024-07-19T09:53:29.388" v="295" actId="20577"/>
      <pc:docMkLst>
        <pc:docMk/>
      </pc:docMkLst>
      <pc:sldChg chg="addSp delSp modSp delCm modCm modNotes">
        <pc:chgData name="James Robinson" userId="S::jrobinson@turing.ac.uk::fc180eca-8d2e-48bd-936e-967abcd2cd28" providerId="AD" clId="Web-{D8C77DC4-2172-82A2-19DF-5995E46E5774}" dt="2024-07-19T09:48:40.771" v="91" actId="20577"/>
        <pc:sldMkLst>
          <pc:docMk/>
          <pc:sldMk cId="3753995522" sldId="1092"/>
        </pc:sldMkLst>
        <pc:spChg chg="del mod">
          <ac:chgData name="James Robinson" userId="S::jrobinson@turing.ac.uk::fc180eca-8d2e-48bd-936e-967abcd2cd28" providerId="AD" clId="Web-{D8C77DC4-2172-82A2-19DF-5995E46E5774}" dt="2024-07-19T09:47:45.067" v="54"/>
          <ac:spMkLst>
            <pc:docMk/>
            <pc:sldMk cId="3753995522" sldId="1092"/>
            <ac:spMk id="3" creationId="{89049463-A368-3B71-4C66-4A1A8C65AC74}"/>
          </ac:spMkLst>
        </pc:spChg>
        <pc:spChg chg="add mod ord">
          <ac:chgData name="James Robinson" userId="S::jrobinson@turing.ac.uk::fc180eca-8d2e-48bd-936e-967abcd2cd28" providerId="AD" clId="Web-{D8C77DC4-2172-82A2-19DF-5995E46E5774}" dt="2024-07-19T09:47:13.441" v="36"/>
          <ac:spMkLst>
            <pc:docMk/>
            <pc:sldMk cId="3753995522" sldId="1092"/>
            <ac:spMk id="4" creationId="{660435A2-679C-77CE-EB5F-E3325CD31FBA}"/>
          </ac:spMkLst>
        </pc:spChg>
        <pc:spChg chg="mod ord">
          <ac:chgData name="James Robinson" userId="S::jrobinson@turing.ac.uk::fc180eca-8d2e-48bd-936e-967abcd2cd28" providerId="AD" clId="Web-{D8C77DC4-2172-82A2-19DF-5995E46E5774}" dt="2024-07-19T09:47:52.380" v="56"/>
          <ac:spMkLst>
            <pc:docMk/>
            <pc:sldMk cId="3753995522" sldId="1092"/>
            <ac:spMk id="14" creationId="{64DAABAD-5D4B-0EEA-E643-729256C6EF5A}"/>
          </ac:spMkLst>
        </pc:spChg>
        <pc:spChg chg="mod">
          <ac:chgData name="James Robinson" userId="S::jrobinson@turing.ac.uk::fc180eca-8d2e-48bd-936e-967abcd2cd28" providerId="AD" clId="Web-{D8C77DC4-2172-82A2-19DF-5995E46E5774}" dt="2024-07-19T09:48:29.724" v="90" actId="20577"/>
          <ac:spMkLst>
            <pc:docMk/>
            <pc:sldMk cId="3753995522" sldId="1092"/>
            <ac:spMk id="19" creationId="{18B43FDA-BF8B-81E2-E688-4C8F57324314}"/>
          </ac:spMkLst>
        </pc:spChg>
        <pc:spChg chg="mod">
          <ac:chgData name="James Robinson" userId="S::jrobinson@turing.ac.uk::fc180eca-8d2e-48bd-936e-967abcd2cd28" providerId="AD" clId="Web-{D8C77DC4-2172-82A2-19DF-5995E46E5774}" dt="2024-07-19T09:48:40.771" v="91" actId="20577"/>
          <ac:spMkLst>
            <pc:docMk/>
            <pc:sldMk cId="3753995522" sldId="1092"/>
            <ac:spMk id="20" creationId="{94FB47F1-AC3F-C914-16E8-10BD577C0139}"/>
          </ac:spMkLst>
        </pc:spChg>
        <pc:picChg chg="add mod ord">
          <ac:chgData name="James Robinson" userId="S::jrobinson@turing.ac.uk::fc180eca-8d2e-48bd-936e-967abcd2cd28" providerId="AD" clId="Web-{D8C77DC4-2172-82A2-19DF-5995E46E5774}" dt="2024-07-19T09:47:13.472" v="46"/>
          <ac:picMkLst>
            <pc:docMk/>
            <pc:sldMk cId="3753995522" sldId="1092"/>
            <ac:picMk id="5" creationId="{63F80A81-6536-EA78-20FF-F48A9C5E499E}"/>
          </ac:picMkLst>
        </pc:picChg>
        <pc:picChg chg="mod ord">
          <ac:chgData name="James Robinson" userId="S::jrobinson@turing.ac.uk::fc180eca-8d2e-48bd-936e-967abcd2cd28" providerId="AD" clId="Web-{D8C77DC4-2172-82A2-19DF-5995E46E5774}" dt="2024-07-19T09:47:41.629" v="53"/>
          <ac:picMkLst>
            <pc:docMk/>
            <pc:sldMk cId="3753995522" sldId="1092"/>
            <ac:picMk id="15" creationId="{28E205D9-3E46-14CC-5014-98A036D1C5B1}"/>
          </ac:picMkLst>
        </pc:picChg>
        <pc:picChg chg="del mod ord">
          <ac:chgData name="James Robinson" userId="S::jrobinson@turing.ac.uk::fc180eca-8d2e-48bd-936e-967abcd2cd28" providerId="AD" clId="Web-{D8C77DC4-2172-82A2-19DF-5995E46E5774}" dt="2024-07-19T09:47:49.442" v="55"/>
          <ac:picMkLst>
            <pc:docMk/>
            <pc:sldMk cId="3753995522" sldId="1092"/>
            <ac:picMk id="18" creationId="{4674F65B-AF81-77CF-9F37-AB36417A2E6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James Robinson" userId="S::jrobinson@turing.ac.uk::fc180eca-8d2e-48bd-936e-967abcd2cd28" providerId="AD" clId="Web-{D8C77DC4-2172-82A2-19DF-5995E46E5774}" dt="2024-07-19T09:44:12.124" v="6"/>
              <pc2:cmMkLst xmlns:pc2="http://schemas.microsoft.com/office/powerpoint/2019/9/main/command">
                <pc:docMk/>
                <pc:sldMk cId="3753995522" sldId="1092"/>
                <pc2:cmMk id="{7BA2B618-9F71-41C2-A5FD-8910206C8035}"/>
              </pc2:cmMkLst>
            </pc226:cmChg>
          </p:ext>
        </pc:extLst>
      </pc:sldChg>
      <pc:sldChg chg="modSp modNotes">
        <pc:chgData name="James Robinson" userId="S::jrobinson@turing.ac.uk::fc180eca-8d2e-48bd-936e-967abcd2cd28" providerId="AD" clId="Web-{D8C77DC4-2172-82A2-19DF-5995E46E5774}" dt="2024-07-19T09:52:59.294" v="280" actId="1076"/>
        <pc:sldMkLst>
          <pc:docMk/>
          <pc:sldMk cId="1479687523" sldId="1110"/>
        </pc:sldMkLst>
        <pc:spChg chg="mod">
          <ac:chgData name="James Robinson" userId="S::jrobinson@turing.ac.uk::fc180eca-8d2e-48bd-936e-967abcd2cd28" providerId="AD" clId="Web-{D8C77DC4-2172-82A2-19DF-5995E46E5774}" dt="2024-07-19T09:50:02.117" v="145" actId="20577"/>
          <ac:spMkLst>
            <pc:docMk/>
            <pc:sldMk cId="1479687523" sldId="1110"/>
            <ac:spMk id="2" creationId="{952C40A1-121C-310D-34DE-DA1AD8834834}"/>
          </ac:spMkLst>
        </pc:spChg>
        <pc:spChg chg="mod">
          <ac:chgData name="James Robinson" userId="S::jrobinson@turing.ac.uk::fc180eca-8d2e-48bd-936e-967abcd2cd28" providerId="AD" clId="Web-{D8C77DC4-2172-82A2-19DF-5995E46E5774}" dt="2024-07-19T09:52:59.294" v="280" actId="1076"/>
          <ac:spMkLst>
            <pc:docMk/>
            <pc:sldMk cId="1479687523" sldId="1110"/>
            <ac:spMk id="18" creationId="{7033FC6B-D4F8-CE9E-0F3C-1112149AAF01}"/>
          </ac:spMkLst>
        </pc:spChg>
        <pc:spChg chg="mod">
          <ac:chgData name="James Robinson" userId="S::jrobinson@turing.ac.uk::fc180eca-8d2e-48bd-936e-967abcd2cd28" providerId="AD" clId="Web-{D8C77DC4-2172-82A2-19DF-5995E46E5774}" dt="2024-07-19T09:52:38.434" v="259" actId="1076"/>
          <ac:spMkLst>
            <pc:docMk/>
            <pc:sldMk cId="1479687523" sldId="1110"/>
            <ac:spMk id="20" creationId="{497E019F-7F1F-09E9-CDF9-24B8DD21ADE6}"/>
          </ac:spMkLst>
        </pc:spChg>
        <pc:spChg chg="mod">
          <ac:chgData name="James Robinson" userId="S::jrobinson@turing.ac.uk::fc180eca-8d2e-48bd-936e-967abcd2cd28" providerId="AD" clId="Web-{D8C77DC4-2172-82A2-19DF-5995E46E5774}" dt="2024-07-19T09:52:44.293" v="260" actId="1076"/>
          <ac:spMkLst>
            <pc:docMk/>
            <pc:sldMk cId="1479687523" sldId="1110"/>
            <ac:spMk id="21" creationId="{AA5901AA-9DD4-70A9-D771-EC66BC9A4DC8}"/>
          </ac:spMkLst>
        </pc:spChg>
        <pc:spChg chg="mod">
          <ac:chgData name="James Robinson" userId="S::jrobinson@turing.ac.uk::fc180eca-8d2e-48bd-936e-967abcd2cd28" providerId="AD" clId="Web-{D8C77DC4-2172-82A2-19DF-5995E46E5774}" dt="2024-07-19T09:51:57.605" v="207" actId="1076"/>
          <ac:spMkLst>
            <pc:docMk/>
            <pc:sldMk cId="1479687523" sldId="1110"/>
            <ac:spMk id="22" creationId="{CC208FAF-DD54-9194-30E1-9CC60F28F465}"/>
          </ac:spMkLst>
        </pc:spChg>
      </pc:sldChg>
      <pc:sldChg chg="modSp">
        <pc:chgData name="James Robinson" userId="S::jrobinson@turing.ac.uk::fc180eca-8d2e-48bd-936e-967abcd2cd28" providerId="AD" clId="Web-{D8C77DC4-2172-82A2-19DF-5995E46E5774}" dt="2024-07-19T09:53:29.388" v="295" actId="20577"/>
        <pc:sldMkLst>
          <pc:docMk/>
          <pc:sldMk cId="171354705" sldId="1131"/>
        </pc:sldMkLst>
        <pc:spChg chg="mod">
          <ac:chgData name="James Robinson" userId="S::jrobinson@turing.ac.uk::fc180eca-8d2e-48bd-936e-967abcd2cd28" providerId="AD" clId="Web-{D8C77DC4-2172-82A2-19DF-5995E46E5774}" dt="2024-07-19T09:53:29.388" v="295" actId="20577"/>
          <ac:spMkLst>
            <pc:docMk/>
            <pc:sldMk cId="171354705" sldId="1131"/>
            <ac:spMk id="2" creationId="{66A882EB-AC4E-A469-DBFA-2B3B26A77465}"/>
          </ac:spMkLst>
        </pc:spChg>
      </pc:sldChg>
      <pc:sldChg chg="add replId">
        <pc:chgData name="James Robinson" userId="S::jrobinson@turing.ac.uk::fc180eca-8d2e-48bd-936e-967abcd2cd28" providerId="AD" clId="Web-{D8C77DC4-2172-82A2-19DF-5995E46E5774}" dt="2024-07-19T09:53:13.357" v="281"/>
        <pc:sldMkLst>
          <pc:docMk/>
          <pc:sldMk cId="169837353" sldId="1132"/>
        </pc:sldMkLst>
      </pc:sldChg>
      <pc:sldChg chg="del modNotes">
        <pc:chgData name="James Robinson" userId="S::jrobinson@turing.ac.uk::fc180eca-8d2e-48bd-936e-967abcd2cd28" providerId="AD" clId="Web-{D8C77DC4-2172-82A2-19DF-5995E46E5774}" dt="2024-07-19T09:48:53.366" v="92"/>
        <pc:sldMkLst>
          <pc:docMk/>
          <pc:sldMk cId="2389748170" sldId="1132"/>
        </pc:sldMkLst>
      </pc:sldChg>
    </pc:docChg>
  </pc:docChgLst>
  <pc:docChgLst>
    <pc:chgData name="James Robinson" userId="fc180eca-8d2e-48bd-936e-967abcd2cd28" providerId="ADAL" clId="{A4EC5C69-B0BA-A14D-92B0-D5F97C8CD605}"/>
    <pc:docChg chg="undo custSel addSld delSld modSld sldOrd modSection">
      <pc:chgData name="James Robinson" userId="fc180eca-8d2e-48bd-936e-967abcd2cd28" providerId="ADAL" clId="{A4EC5C69-B0BA-A14D-92B0-D5F97C8CD605}" dt="2024-07-18T15:09:45.159" v="1159" actId="20578"/>
      <pc:docMkLst>
        <pc:docMk/>
      </pc:docMkLst>
      <pc:sldChg chg="modSp mod">
        <pc:chgData name="James Robinson" userId="fc180eca-8d2e-48bd-936e-967abcd2cd28" providerId="ADAL" clId="{A4EC5C69-B0BA-A14D-92B0-D5F97C8CD605}" dt="2024-07-18T13:59:06.731" v="20" actId="1076"/>
        <pc:sldMkLst>
          <pc:docMk/>
          <pc:sldMk cId="3171304354" sldId="834"/>
        </pc:sldMkLst>
        <pc:spChg chg="mod">
          <ac:chgData name="James Robinson" userId="fc180eca-8d2e-48bd-936e-967abcd2cd28" providerId="ADAL" clId="{A4EC5C69-B0BA-A14D-92B0-D5F97C8CD605}" dt="2024-07-18T13:58:52.178" v="17" actId="14100"/>
          <ac:spMkLst>
            <pc:docMk/>
            <pc:sldMk cId="3171304354" sldId="834"/>
            <ac:spMk id="2" creationId="{6ADA1535-C8A9-E5D4-E3D8-F8B0A3A61303}"/>
          </ac:spMkLst>
        </pc:spChg>
        <pc:spChg chg="mod">
          <ac:chgData name="James Robinson" userId="fc180eca-8d2e-48bd-936e-967abcd2cd28" providerId="ADAL" clId="{A4EC5C69-B0BA-A14D-92B0-D5F97C8CD605}" dt="2024-07-18T13:59:06.731" v="20" actId="1076"/>
          <ac:spMkLst>
            <pc:docMk/>
            <pc:sldMk cId="3171304354" sldId="834"/>
            <ac:spMk id="4" creationId="{ECA9AEB8-82E5-C03D-B968-6FFBFE0FBA34}"/>
          </ac:spMkLst>
        </pc:spChg>
      </pc:sldChg>
      <pc:sldChg chg="ord">
        <pc:chgData name="James Robinson" userId="fc180eca-8d2e-48bd-936e-967abcd2cd28" providerId="ADAL" clId="{A4EC5C69-B0BA-A14D-92B0-D5F97C8CD605}" dt="2024-07-18T13:59:56.048" v="21" actId="20578"/>
        <pc:sldMkLst>
          <pc:docMk/>
          <pc:sldMk cId="1882911793" sldId="837"/>
        </pc:sldMkLst>
      </pc:sldChg>
      <pc:sldChg chg="ord">
        <pc:chgData name="James Robinson" userId="fc180eca-8d2e-48bd-936e-967abcd2cd28" providerId="ADAL" clId="{A4EC5C69-B0BA-A14D-92B0-D5F97C8CD605}" dt="2024-07-18T14:58:53.753" v="933" actId="20578"/>
        <pc:sldMkLst>
          <pc:docMk/>
          <pc:sldMk cId="2289329742" sldId="839"/>
        </pc:sldMkLst>
      </pc:sldChg>
      <pc:sldChg chg="ord">
        <pc:chgData name="James Robinson" userId="fc180eca-8d2e-48bd-936e-967abcd2cd28" providerId="ADAL" clId="{A4EC5C69-B0BA-A14D-92B0-D5F97C8CD605}" dt="2024-07-18T14:00:19.406" v="23" actId="20578"/>
        <pc:sldMkLst>
          <pc:docMk/>
          <pc:sldMk cId="508298239" sldId="847"/>
        </pc:sldMkLst>
      </pc:sldChg>
      <pc:sldChg chg="del ord">
        <pc:chgData name="James Robinson" userId="fc180eca-8d2e-48bd-936e-967abcd2cd28" providerId="ADAL" clId="{A4EC5C69-B0BA-A14D-92B0-D5F97C8CD605}" dt="2024-07-18T15:05:06.724" v="1022" actId="2696"/>
        <pc:sldMkLst>
          <pc:docMk/>
          <pc:sldMk cId="118455132" sldId="1062"/>
        </pc:sldMkLst>
      </pc:sldChg>
      <pc:sldChg chg="modSp mod">
        <pc:chgData name="James Robinson" userId="fc180eca-8d2e-48bd-936e-967abcd2cd28" providerId="ADAL" clId="{A4EC5C69-B0BA-A14D-92B0-D5F97C8CD605}" dt="2024-07-18T14:00:40.412" v="27" actId="1076"/>
        <pc:sldMkLst>
          <pc:docMk/>
          <pc:sldMk cId="205961080" sldId="1068"/>
        </pc:sldMkLst>
        <pc:spChg chg="mod">
          <ac:chgData name="James Robinson" userId="fc180eca-8d2e-48bd-936e-967abcd2cd28" providerId="ADAL" clId="{A4EC5C69-B0BA-A14D-92B0-D5F97C8CD605}" dt="2024-07-18T14:00:40.412" v="27" actId="1076"/>
          <ac:spMkLst>
            <pc:docMk/>
            <pc:sldMk cId="205961080" sldId="1068"/>
            <ac:spMk id="21" creationId="{95E596BA-0292-254D-4307-FECBD82C5892}"/>
          </ac:spMkLst>
        </pc:spChg>
      </pc:sldChg>
      <pc:sldChg chg="ord">
        <pc:chgData name="James Robinson" userId="fc180eca-8d2e-48bd-936e-967abcd2cd28" providerId="ADAL" clId="{A4EC5C69-B0BA-A14D-92B0-D5F97C8CD605}" dt="2024-07-18T15:09:45.159" v="1159" actId="20578"/>
        <pc:sldMkLst>
          <pc:docMk/>
          <pc:sldMk cId="831104108" sldId="1069"/>
        </pc:sldMkLst>
      </pc:sldChg>
      <pc:sldChg chg="del ord">
        <pc:chgData name="James Robinson" userId="fc180eca-8d2e-48bd-936e-967abcd2cd28" providerId="ADAL" clId="{A4EC5C69-B0BA-A14D-92B0-D5F97C8CD605}" dt="2024-07-18T15:05:06.724" v="1022" actId="2696"/>
        <pc:sldMkLst>
          <pc:docMk/>
          <pc:sldMk cId="3742431586" sldId="1083"/>
        </pc:sldMkLst>
      </pc:sldChg>
      <pc:sldChg chg="ord">
        <pc:chgData name="James Robinson" userId="fc180eca-8d2e-48bd-936e-967abcd2cd28" providerId="ADAL" clId="{A4EC5C69-B0BA-A14D-92B0-D5F97C8CD605}" dt="2024-07-18T14:31:41.660" v="42" actId="20578"/>
        <pc:sldMkLst>
          <pc:docMk/>
          <pc:sldMk cId="4106326674" sldId="1084"/>
        </pc:sldMkLst>
      </pc:sldChg>
      <pc:sldChg chg="ord">
        <pc:chgData name="James Robinson" userId="fc180eca-8d2e-48bd-936e-967abcd2cd28" providerId="ADAL" clId="{A4EC5C69-B0BA-A14D-92B0-D5F97C8CD605}" dt="2024-07-18T14:30:36.815" v="37" actId="20578"/>
        <pc:sldMkLst>
          <pc:docMk/>
          <pc:sldMk cId="34793123" sldId="1090"/>
        </pc:sldMkLst>
      </pc:sldChg>
      <pc:sldChg chg="modSp mod ord">
        <pc:chgData name="James Robinson" userId="fc180eca-8d2e-48bd-936e-967abcd2cd28" providerId="ADAL" clId="{A4EC5C69-B0BA-A14D-92B0-D5F97C8CD605}" dt="2024-07-18T15:09:11.808" v="1149" actId="20577"/>
        <pc:sldMkLst>
          <pc:docMk/>
          <pc:sldMk cId="3753995522" sldId="1092"/>
        </pc:sldMkLst>
        <pc:spChg chg="mod">
          <ac:chgData name="James Robinson" userId="fc180eca-8d2e-48bd-936e-967abcd2cd28" providerId="ADAL" clId="{A4EC5C69-B0BA-A14D-92B0-D5F97C8CD605}" dt="2024-07-18T14:01:00.285" v="30" actId="20577"/>
          <ac:spMkLst>
            <pc:docMk/>
            <pc:sldMk cId="3753995522" sldId="1092"/>
            <ac:spMk id="2" creationId="{66A882EB-AC4E-A469-DBFA-2B3B26A77465}"/>
          </ac:spMkLst>
        </pc:spChg>
        <pc:spChg chg="mod">
          <ac:chgData name="James Robinson" userId="fc180eca-8d2e-48bd-936e-967abcd2cd28" providerId="ADAL" clId="{A4EC5C69-B0BA-A14D-92B0-D5F97C8CD605}" dt="2024-07-18T15:08:56.914" v="1136" actId="20577"/>
          <ac:spMkLst>
            <pc:docMk/>
            <pc:sldMk cId="3753995522" sldId="1092"/>
            <ac:spMk id="19" creationId="{18B43FDA-BF8B-81E2-E688-4C8F57324314}"/>
          </ac:spMkLst>
        </pc:spChg>
        <pc:spChg chg="mod">
          <ac:chgData name="James Robinson" userId="fc180eca-8d2e-48bd-936e-967abcd2cd28" providerId="ADAL" clId="{A4EC5C69-B0BA-A14D-92B0-D5F97C8CD605}" dt="2024-07-18T15:08:58.834" v="1138" actId="20577"/>
          <ac:spMkLst>
            <pc:docMk/>
            <pc:sldMk cId="3753995522" sldId="1092"/>
            <ac:spMk id="20" creationId="{94FB47F1-AC3F-C914-16E8-10BD577C0139}"/>
          </ac:spMkLst>
        </pc:spChg>
        <pc:spChg chg="mod">
          <ac:chgData name="James Robinson" userId="fc180eca-8d2e-48bd-936e-967abcd2cd28" providerId="ADAL" clId="{A4EC5C69-B0BA-A14D-92B0-D5F97C8CD605}" dt="2024-07-18T15:09:11.808" v="1149" actId="20577"/>
          <ac:spMkLst>
            <pc:docMk/>
            <pc:sldMk cId="3753995522" sldId="1092"/>
            <ac:spMk id="23" creationId="{57380768-93FA-2D40-E99B-12E44955BB04}"/>
          </ac:spMkLst>
        </pc:spChg>
      </pc:sldChg>
      <pc:sldChg chg="del ord">
        <pc:chgData name="James Robinson" userId="fc180eca-8d2e-48bd-936e-967abcd2cd28" providerId="ADAL" clId="{A4EC5C69-B0BA-A14D-92B0-D5F97C8CD605}" dt="2024-07-18T14:47:55.979" v="52" actId="2696"/>
        <pc:sldMkLst>
          <pc:docMk/>
          <pc:sldMk cId="152377648" sldId="1095"/>
        </pc:sldMkLst>
      </pc:sldChg>
      <pc:sldChg chg="modSp mod ord">
        <pc:chgData name="James Robinson" userId="fc180eca-8d2e-48bd-936e-967abcd2cd28" providerId="ADAL" clId="{A4EC5C69-B0BA-A14D-92B0-D5F97C8CD605}" dt="2024-07-18T14:59:06.535" v="934" actId="20578"/>
        <pc:sldMkLst>
          <pc:docMk/>
          <pc:sldMk cId="1688323578" sldId="1097"/>
        </pc:sldMkLst>
        <pc:spChg chg="mod">
          <ac:chgData name="James Robinson" userId="fc180eca-8d2e-48bd-936e-967abcd2cd28" providerId="ADAL" clId="{A4EC5C69-B0BA-A14D-92B0-D5F97C8CD605}" dt="2024-07-18T14:01:31.102" v="34" actId="14100"/>
          <ac:spMkLst>
            <pc:docMk/>
            <pc:sldMk cId="1688323578" sldId="1097"/>
            <ac:spMk id="3" creationId="{EFB8876D-BE34-E0E0-09C3-FDBE153A05D1}"/>
          </ac:spMkLst>
        </pc:spChg>
      </pc:sldChg>
      <pc:sldChg chg="modSp mod ord">
        <pc:chgData name="James Robinson" userId="fc180eca-8d2e-48bd-936e-967abcd2cd28" providerId="ADAL" clId="{A4EC5C69-B0BA-A14D-92B0-D5F97C8CD605}" dt="2024-07-18T15:08:26.856" v="1134" actId="20577"/>
        <pc:sldMkLst>
          <pc:docMk/>
          <pc:sldMk cId="2555550266" sldId="1103"/>
        </pc:sldMkLst>
        <pc:spChg chg="mod">
          <ac:chgData name="James Robinson" userId="fc180eca-8d2e-48bd-936e-967abcd2cd28" providerId="ADAL" clId="{A4EC5C69-B0BA-A14D-92B0-D5F97C8CD605}" dt="2024-07-18T15:08:19.451" v="1116" actId="20577"/>
          <ac:spMkLst>
            <pc:docMk/>
            <pc:sldMk cId="2555550266" sldId="1103"/>
            <ac:spMk id="2" creationId="{66A882EB-AC4E-A469-DBFA-2B3B26A77465}"/>
          </ac:spMkLst>
        </pc:spChg>
        <pc:spChg chg="mod">
          <ac:chgData name="James Robinson" userId="fc180eca-8d2e-48bd-936e-967abcd2cd28" providerId="ADAL" clId="{A4EC5C69-B0BA-A14D-92B0-D5F97C8CD605}" dt="2024-07-18T15:08:26.856" v="1134" actId="20577"/>
          <ac:spMkLst>
            <pc:docMk/>
            <pc:sldMk cId="2555550266" sldId="1103"/>
            <ac:spMk id="31" creationId="{625FC145-436B-3392-8AC7-8BA7F9F47643}"/>
          </ac:spMkLst>
        </pc:spChg>
        <pc:picChg chg="mod">
          <ac:chgData name="James Robinson" userId="fc180eca-8d2e-48bd-936e-967abcd2cd28" providerId="ADAL" clId="{A4EC5C69-B0BA-A14D-92B0-D5F97C8CD605}" dt="2024-07-18T15:07:08.746" v="1079" actId="14100"/>
          <ac:picMkLst>
            <pc:docMk/>
            <pc:sldMk cId="2555550266" sldId="1103"/>
            <ac:picMk id="6" creationId="{563D9F96-1C38-6EE1-DA93-3EFD888B838B}"/>
          </ac:picMkLst>
        </pc:picChg>
      </pc:sldChg>
      <pc:sldChg chg="ord">
        <pc:chgData name="James Robinson" userId="fc180eca-8d2e-48bd-936e-967abcd2cd28" providerId="ADAL" clId="{A4EC5C69-B0BA-A14D-92B0-D5F97C8CD605}" dt="2024-07-18T15:06:05.620" v="1023" actId="20578"/>
        <pc:sldMkLst>
          <pc:docMk/>
          <pc:sldMk cId="3495004334" sldId="1104"/>
        </pc:sldMkLst>
      </pc:sldChg>
      <pc:sldChg chg="addSp delSp modSp add mod ord modNotesTx">
        <pc:chgData name="James Robinson" userId="fc180eca-8d2e-48bd-936e-967abcd2cd28" providerId="ADAL" clId="{A4EC5C69-B0BA-A14D-92B0-D5F97C8CD605}" dt="2024-07-18T15:09:18.705" v="1158" actId="20577"/>
        <pc:sldMkLst>
          <pc:docMk/>
          <pc:sldMk cId="762548323" sldId="1127"/>
        </pc:sldMkLst>
        <pc:spChg chg="mod">
          <ac:chgData name="James Robinson" userId="fc180eca-8d2e-48bd-936e-967abcd2cd28" providerId="ADAL" clId="{A4EC5C69-B0BA-A14D-92B0-D5F97C8CD605}" dt="2024-07-18T15:09:18.705" v="1158" actId="20577"/>
          <ac:spMkLst>
            <pc:docMk/>
            <pc:sldMk cId="762548323" sldId="1127"/>
            <ac:spMk id="2" creationId="{952C40A1-121C-310D-34DE-DA1AD8834834}"/>
          </ac:spMkLst>
        </pc:spChg>
        <pc:spChg chg="del">
          <ac:chgData name="James Robinson" userId="fc180eca-8d2e-48bd-936e-967abcd2cd28" providerId="ADAL" clId="{A4EC5C69-B0BA-A14D-92B0-D5F97C8CD605}" dt="2024-07-18T14:49:41.926" v="113" actId="478"/>
          <ac:spMkLst>
            <pc:docMk/>
            <pc:sldMk cId="762548323" sldId="1127"/>
            <ac:spMk id="3" creationId="{B9181DEE-AA2F-66DE-3964-B287AC7FB822}"/>
          </ac:spMkLst>
        </pc:spChg>
        <pc:spChg chg="del">
          <ac:chgData name="James Robinson" userId="fc180eca-8d2e-48bd-936e-967abcd2cd28" providerId="ADAL" clId="{A4EC5C69-B0BA-A14D-92B0-D5F97C8CD605}" dt="2024-07-18T14:31:54.380" v="44" actId="478"/>
          <ac:spMkLst>
            <pc:docMk/>
            <pc:sldMk cId="762548323" sldId="1127"/>
            <ac:spMk id="4" creationId="{D0EAAF81-1D3C-5895-C50C-744C1B8F5D72}"/>
          </ac:spMkLst>
        </pc:spChg>
        <pc:spChg chg="del">
          <ac:chgData name="James Robinson" userId="fc180eca-8d2e-48bd-936e-967abcd2cd28" providerId="ADAL" clId="{A4EC5C69-B0BA-A14D-92B0-D5F97C8CD605}" dt="2024-07-18T14:51:31.680" v="390" actId="478"/>
          <ac:spMkLst>
            <pc:docMk/>
            <pc:sldMk cId="762548323" sldId="1127"/>
            <ac:spMk id="8" creationId="{E174176F-7898-920E-F041-3883B6FA3367}"/>
          </ac:spMkLst>
        </pc:spChg>
        <pc:spChg chg="add del mod">
          <ac:chgData name="James Robinson" userId="fc180eca-8d2e-48bd-936e-967abcd2cd28" providerId="ADAL" clId="{A4EC5C69-B0BA-A14D-92B0-D5F97C8CD605}" dt="2024-07-18T15:06:59.712" v="1078" actId="478"/>
          <ac:spMkLst>
            <pc:docMk/>
            <pc:sldMk cId="762548323" sldId="1127"/>
            <ac:spMk id="10" creationId="{674C8434-A4B9-7DC2-A3C7-4B7A7DDD8B97}"/>
          </ac:spMkLst>
        </pc:spChg>
        <pc:spChg chg="add del mod">
          <ac:chgData name="James Robinson" userId="fc180eca-8d2e-48bd-936e-967abcd2cd28" providerId="ADAL" clId="{A4EC5C69-B0BA-A14D-92B0-D5F97C8CD605}" dt="2024-07-18T15:07:21.687" v="1085" actId="478"/>
          <ac:spMkLst>
            <pc:docMk/>
            <pc:sldMk cId="762548323" sldId="1127"/>
            <ac:spMk id="11" creationId="{B02689C0-F303-9047-89D3-37AA9A7AA0BC}"/>
          </ac:spMkLst>
        </pc:spChg>
        <pc:spChg chg="add del mod">
          <ac:chgData name="James Robinson" userId="fc180eca-8d2e-48bd-936e-967abcd2cd28" providerId="ADAL" clId="{A4EC5C69-B0BA-A14D-92B0-D5F97C8CD605}" dt="2024-07-18T15:07:28.345" v="1087" actId="478"/>
          <ac:spMkLst>
            <pc:docMk/>
            <pc:sldMk cId="762548323" sldId="1127"/>
            <ac:spMk id="14" creationId="{B3F97F15-67F8-27DD-FDEB-6F50A0552270}"/>
          </ac:spMkLst>
        </pc:spChg>
        <pc:spChg chg="add del mod">
          <ac:chgData name="James Robinson" userId="fc180eca-8d2e-48bd-936e-967abcd2cd28" providerId="ADAL" clId="{A4EC5C69-B0BA-A14D-92B0-D5F97C8CD605}" dt="2024-07-18T15:07:24.889" v="1086" actId="478"/>
          <ac:spMkLst>
            <pc:docMk/>
            <pc:sldMk cId="762548323" sldId="1127"/>
            <ac:spMk id="17" creationId="{8384AABB-FCC3-CCB7-D427-AC6E180E8787}"/>
          </ac:spMkLst>
        </pc:spChg>
        <pc:spChg chg="add del mod">
          <ac:chgData name="James Robinson" userId="fc180eca-8d2e-48bd-936e-967abcd2cd28" providerId="ADAL" clId="{A4EC5C69-B0BA-A14D-92B0-D5F97C8CD605}" dt="2024-07-18T15:07:14.228" v="1082" actId="478"/>
          <ac:spMkLst>
            <pc:docMk/>
            <pc:sldMk cId="762548323" sldId="1127"/>
            <ac:spMk id="18" creationId="{D85758FD-E49D-DDAD-62D4-4B1CE0670925}"/>
          </ac:spMkLst>
        </pc:spChg>
        <pc:picChg chg="add mod">
          <ac:chgData name="James Robinson" userId="fc180eca-8d2e-48bd-936e-967abcd2cd28" providerId="ADAL" clId="{A4EC5C69-B0BA-A14D-92B0-D5F97C8CD605}" dt="2024-07-18T15:07:39.743" v="1095" actId="1076"/>
          <ac:picMkLst>
            <pc:docMk/>
            <pc:sldMk cId="762548323" sldId="1127"/>
            <ac:picMk id="5" creationId="{6D982171-E1D9-87F9-0751-4DA1A05F86AB}"/>
          </ac:picMkLst>
        </pc:picChg>
        <pc:picChg chg="mod">
          <ac:chgData name="James Robinson" userId="fc180eca-8d2e-48bd-936e-967abcd2cd28" providerId="ADAL" clId="{A4EC5C69-B0BA-A14D-92B0-D5F97C8CD605}" dt="2024-07-18T15:07:38.559" v="1094" actId="1076"/>
          <ac:picMkLst>
            <pc:docMk/>
            <pc:sldMk cId="762548323" sldId="1127"/>
            <ac:picMk id="6" creationId="{51C8CF43-F9F9-743B-64A6-716BC14369B9}"/>
          </ac:picMkLst>
        </pc:picChg>
        <pc:picChg chg="add mod">
          <ac:chgData name="James Robinson" userId="fc180eca-8d2e-48bd-936e-967abcd2cd28" providerId="ADAL" clId="{A4EC5C69-B0BA-A14D-92B0-D5F97C8CD605}" dt="2024-07-18T15:07:30.438" v="1088" actId="1076"/>
          <ac:picMkLst>
            <pc:docMk/>
            <pc:sldMk cId="762548323" sldId="1127"/>
            <ac:picMk id="9" creationId="{72F72486-476A-A6E1-25F5-90430F6EC0AD}"/>
          </ac:picMkLst>
        </pc:picChg>
        <pc:picChg chg="add mod">
          <ac:chgData name="James Robinson" userId="fc180eca-8d2e-48bd-936e-967abcd2cd28" providerId="ADAL" clId="{A4EC5C69-B0BA-A14D-92B0-D5F97C8CD605}" dt="2024-07-18T15:07:35.167" v="1092" actId="1076"/>
          <ac:picMkLst>
            <pc:docMk/>
            <pc:sldMk cId="762548323" sldId="1127"/>
            <ac:picMk id="13" creationId="{E990B148-FBE6-2ADB-6D48-323C6A9DADC8}"/>
          </ac:picMkLst>
        </pc:picChg>
        <pc:picChg chg="add del mod">
          <ac:chgData name="James Robinson" userId="fc180eca-8d2e-48bd-936e-967abcd2cd28" providerId="ADAL" clId="{A4EC5C69-B0BA-A14D-92B0-D5F97C8CD605}" dt="2024-07-18T15:07:12.913" v="1081" actId="478"/>
          <ac:picMkLst>
            <pc:docMk/>
            <pc:sldMk cId="762548323" sldId="1127"/>
            <ac:picMk id="15" creationId="{8382FEC5-72A5-8C0B-B42C-22D8410EE724}"/>
          </ac:picMkLst>
        </pc:picChg>
        <pc:picChg chg="add mod">
          <ac:chgData name="James Robinson" userId="fc180eca-8d2e-48bd-936e-967abcd2cd28" providerId="ADAL" clId="{A4EC5C69-B0BA-A14D-92B0-D5F97C8CD605}" dt="2024-07-18T14:52:47.215" v="401"/>
          <ac:picMkLst>
            <pc:docMk/>
            <pc:sldMk cId="762548323" sldId="1127"/>
            <ac:picMk id="16" creationId="{621EA6F8-679F-5F3A-37DD-F3404C2EA096}"/>
          </ac:picMkLst>
        </pc:picChg>
        <pc:picChg chg="add mod">
          <ac:chgData name="James Robinson" userId="fc180eca-8d2e-48bd-936e-967abcd2cd28" providerId="ADAL" clId="{A4EC5C69-B0BA-A14D-92B0-D5F97C8CD605}" dt="2024-07-18T15:07:36.902" v="1093" actId="1076"/>
          <ac:picMkLst>
            <pc:docMk/>
            <pc:sldMk cId="762548323" sldId="1127"/>
            <ac:picMk id="19" creationId="{F349679B-DB23-5BF8-3CC8-17D0852C6B56}"/>
          </ac:picMkLst>
        </pc:picChg>
      </pc:sldChg>
      <pc:sldChg chg="addSp delSp modSp add mod">
        <pc:chgData name="James Robinson" userId="fc180eca-8d2e-48bd-936e-967abcd2cd28" providerId="ADAL" clId="{A4EC5C69-B0BA-A14D-92B0-D5F97C8CD605}" dt="2024-07-18T15:04:56.356" v="1021" actId="732"/>
        <pc:sldMkLst>
          <pc:docMk/>
          <pc:sldMk cId="1888398959" sldId="1128"/>
        </pc:sldMkLst>
        <pc:spChg chg="mod">
          <ac:chgData name="James Robinson" userId="fc180eca-8d2e-48bd-936e-967abcd2cd28" providerId="ADAL" clId="{A4EC5C69-B0BA-A14D-92B0-D5F97C8CD605}" dt="2024-07-18T14:47:11.091" v="49"/>
          <ac:spMkLst>
            <pc:docMk/>
            <pc:sldMk cId="1888398959" sldId="1128"/>
            <ac:spMk id="2" creationId="{66A882EB-AC4E-A469-DBFA-2B3B26A77465}"/>
          </ac:spMkLst>
        </pc:spChg>
        <pc:spChg chg="del">
          <ac:chgData name="James Robinson" userId="fc180eca-8d2e-48bd-936e-967abcd2cd28" providerId="ADAL" clId="{A4EC5C69-B0BA-A14D-92B0-D5F97C8CD605}" dt="2024-07-18T14:47:19.679" v="50" actId="478"/>
          <ac:spMkLst>
            <pc:docMk/>
            <pc:sldMk cId="1888398959" sldId="1128"/>
            <ac:spMk id="3" creationId="{EFB8876D-BE34-E0E0-09C3-FDBE153A05D1}"/>
          </ac:spMkLst>
        </pc:spChg>
        <pc:spChg chg="add mod">
          <ac:chgData name="James Robinson" userId="fc180eca-8d2e-48bd-936e-967abcd2cd28" providerId="ADAL" clId="{A4EC5C69-B0BA-A14D-92B0-D5F97C8CD605}" dt="2024-07-18T14:59:49.549" v="944" actId="1076"/>
          <ac:spMkLst>
            <pc:docMk/>
            <pc:sldMk cId="1888398959" sldId="1128"/>
            <ac:spMk id="7" creationId="{C947BAEE-CAF6-E4D8-7BEF-332C58A36C37}"/>
          </ac:spMkLst>
        </pc:spChg>
        <pc:spChg chg="add mod">
          <ac:chgData name="James Robinson" userId="fc180eca-8d2e-48bd-936e-967abcd2cd28" providerId="ADAL" clId="{A4EC5C69-B0BA-A14D-92B0-D5F97C8CD605}" dt="2024-07-18T14:59:49.549" v="944" actId="1076"/>
          <ac:spMkLst>
            <pc:docMk/>
            <pc:sldMk cId="1888398959" sldId="1128"/>
            <ac:spMk id="8" creationId="{643A6FC9-BE3D-E261-3EA1-A08B8158415D}"/>
          </ac:spMkLst>
        </pc:spChg>
        <pc:spChg chg="add mod">
          <ac:chgData name="James Robinson" userId="fc180eca-8d2e-48bd-936e-967abcd2cd28" providerId="ADAL" clId="{A4EC5C69-B0BA-A14D-92B0-D5F97C8CD605}" dt="2024-07-18T14:59:49.549" v="944" actId="1076"/>
          <ac:spMkLst>
            <pc:docMk/>
            <pc:sldMk cId="1888398959" sldId="1128"/>
            <ac:spMk id="9" creationId="{8E31F477-4950-9950-E7C8-E6A3044222E6}"/>
          </ac:spMkLst>
        </pc:spChg>
        <pc:spChg chg="add del mod">
          <ac:chgData name="James Robinson" userId="fc180eca-8d2e-48bd-936e-967abcd2cd28" providerId="ADAL" clId="{A4EC5C69-B0BA-A14D-92B0-D5F97C8CD605}" dt="2024-07-18T15:02:04.487" v="966" actId="478"/>
          <ac:spMkLst>
            <pc:docMk/>
            <pc:sldMk cId="1888398959" sldId="1128"/>
            <ac:spMk id="10" creationId="{C8AA1C64-E25D-BAA1-BB68-103A108C0F0F}"/>
          </ac:spMkLst>
        </pc:spChg>
        <pc:spChg chg="add mod">
          <ac:chgData name="James Robinson" userId="fc180eca-8d2e-48bd-936e-967abcd2cd28" providerId="ADAL" clId="{A4EC5C69-B0BA-A14D-92B0-D5F97C8CD605}" dt="2024-07-18T15:02:41.772" v="995" actId="1076"/>
          <ac:spMkLst>
            <pc:docMk/>
            <pc:sldMk cId="1888398959" sldId="1128"/>
            <ac:spMk id="11" creationId="{20E1A767-08CB-8DC2-7B24-4C876230CFE6}"/>
          </ac:spMkLst>
        </pc:spChg>
        <pc:spChg chg="add mod">
          <ac:chgData name="James Robinson" userId="fc180eca-8d2e-48bd-936e-967abcd2cd28" providerId="ADAL" clId="{A4EC5C69-B0BA-A14D-92B0-D5F97C8CD605}" dt="2024-07-18T15:02:24.751" v="992" actId="255"/>
          <ac:spMkLst>
            <pc:docMk/>
            <pc:sldMk cId="1888398959" sldId="1128"/>
            <ac:spMk id="12" creationId="{9D1E060E-6C3F-28B5-CC73-2A5118E14B9F}"/>
          </ac:spMkLst>
        </pc:spChg>
        <pc:spChg chg="add mod">
          <ac:chgData name="James Robinson" userId="fc180eca-8d2e-48bd-936e-967abcd2cd28" providerId="ADAL" clId="{A4EC5C69-B0BA-A14D-92B0-D5F97C8CD605}" dt="2024-07-18T14:47:20.410" v="51"/>
          <ac:spMkLst>
            <pc:docMk/>
            <pc:sldMk cId="1888398959" sldId="1128"/>
            <ac:spMk id="13" creationId="{B32239E8-F865-348C-D57D-378E37AD0695}"/>
          </ac:spMkLst>
        </pc:spChg>
        <pc:spChg chg="add mod">
          <ac:chgData name="James Robinson" userId="fc180eca-8d2e-48bd-936e-967abcd2cd28" providerId="ADAL" clId="{A4EC5C69-B0BA-A14D-92B0-D5F97C8CD605}" dt="2024-07-18T15:02:27.671" v="993" actId="255"/>
          <ac:spMkLst>
            <pc:docMk/>
            <pc:sldMk cId="1888398959" sldId="1128"/>
            <ac:spMk id="14" creationId="{A8D688DC-A973-59AA-6510-B65B7F9BA322}"/>
          </ac:spMkLst>
        </pc:spChg>
        <pc:picChg chg="add mod modCrop">
          <ac:chgData name="James Robinson" userId="fc180eca-8d2e-48bd-936e-967abcd2cd28" providerId="ADAL" clId="{A4EC5C69-B0BA-A14D-92B0-D5F97C8CD605}" dt="2024-07-18T15:04:56.356" v="1021" actId="732"/>
          <ac:picMkLst>
            <pc:docMk/>
            <pc:sldMk cId="1888398959" sldId="1128"/>
            <ac:picMk id="4" creationId="{17AFE3EE-6BF5-8FE8-8980-4750A37968EB}"/>
          </ac:picMkLst>
        </pc:picChg>
        <pc:picChg chg="add mod modCrop">
          <ac:chgData name="James Robinson" userId="fc180eca-8d2e-48bd-936e-967abcd2cd28" providerId="ADAL" clId="{A4EC5C69-B0BA-A14D-92B0-D5F97C8CD605}" dt="2024-07-18T15:04:20.669" v="1016" actId="732"/>
          <ac:picMkLst>
            <pc:docMk/>
            <pc:sldMk cId="1888398959" sldId="1128"/>
            <ac:picMk id="5" creationId="{E9DD442C-7FE9-7420-FFFA-245CF2EFCCC5}"/>
          </ac:picMkLst>
        </pc:picChg>
        <pc:picChg chg="add mod modCrop">
          <ac:chgData name="James Robinson" userId="fc180eca-8d2e-48bd-936e-967abcd2cd28" providerId="ADAL" clId="{A4EC5C69-B0BA-A14D-92B0-D5F97C8CD605}" dt="2024-07-18T15:03:06.700" v="1002" actId="732"/>
          <ac:picMkLst>
            <pc:docMk/>
            <pc:sldMk cId="1888398959" sldId="1128"/>
            <ac:picMk id="6" creationId="{B4C0D37D-D043-6978-4F7B-AA4EC6FB6510}"/>
          </ac:picMkLst>
        </pc:picChg>
      </pc:sldChg>
    </pc:docChg>
  </pc:docChgLst>
  <pc:docChgLst>
    <pc:chgData name="James Robinson" userId="fc180eca-8d2e-48bd-936e-967abcd2cd28" providerId="ADAL" clId="{6DD69F57-491B-0D46-B840-9720B47F5250}"/>
    <pc:docChg chg="modShowInfo">
      <pc:chgData name="James Robinson" userId="fc180eca-8d2e-48bd-936e-967abcd2cd28" providerId="ADAL" clId="{6DD69F57-491B-0D46-B840-9720B47F5250}" dt="2024-07-23T12:50:01.256" v="3" actId="2744"/>
      <pc:docMkLst>
        <pc:docMk/>
      </pc:docMkLst>
    </pc:docChg>
  </pc:docChgLst>
  <pc:docChgLst>
    <pc:chgData name="Jim Madge" userId="S::jmadge@turing.ac.uk::f9cf1739-3f69-433e-8e62-d0f2d2c71487" providerId="AD" clId="Web-{500E808E-76AB-EE57-1D9D-FD672BC639A5}"/>
    <pc:docChg chg="modSld">
      <pc:chgData name="Jim Madge" userId="S::jmadge@turing.ac.uk::f9cf1739-3f69-433e-8e62-d0f2d2c71487" providerId="AD" clId="Web-{500E808E-76AB-EE57-1D9D-FD672BC639A5}" dt="2024-04-12T12:36:11.661" v="0" actId="1076"/>
      <pc:docMkLst>
        <pc:docMk/>
      </pc:docMkLst>
      <pc:sldChg chg="modSp">
        <pc:chgData name="Jim Madge" userId="S::jmadge@turing.ac.uk::f9cf1739-3f69-433e-8e62-d0f2d2c71487" providerId="AD" clId="Web-{500E808E-76AB-EE57-1D9D-FD672BC639A5}" dt="2024-04-12T12:36:11.661" v="0" actId="1076"/>
        <pc:sldMkLst>
          <pc:docMk/>
          <pc:sldMk cId="3589231526" sldId="1108"/>
        </pc:sldMkLst>
        <pc:picChg chg="mod">
          <ac:chgData name="Jim Madge" userId="S::jmadge@turing.ac.uk::f9cf1739-3f69-433e-8e62-d0f2d2c71487" providerId="AD" clId="Web-{500E808E-76AB-EE57-1D9D-FD672BC639A5}" dt="2024-04-12T12:36:11.661" v="0" actId="1076"/>
          <ac:picMkLst>
            <pc:docMk/>
            <pc:sldMk cId="3589231526" sldId="1108"/>
            <ac:picMk id="5" creationId="{6D93E39D-A9A3-616E-C487-54B83A23843C}"/>
          </ac:picMkLst>
        </pc:picChg>
      </pc:sldChg>
    </pc:docChg>
  </pc:docChgLst>
  <pc:docChgLst>
    <pc:chgData name="Martin O'Reilly" userId="S::moreilly@turing.ac.uk::573df765-72ae-4701-896c-291e34a0c9a9" providerId="AD" clId="Web-{01D9A8E3-2F8C-1FE9-0038-5B0ACC70C9B3}"/>
    <pc:docChg chg="mod">
      <pc:chgData name="Martin O'Reilly" userId="S::moreilly@turing.ac.uk::573df765-72ae-4701-896c-291e34a0c9a9" providerId="AD" clId="Web-{01D9A8E3-2F8C-1FE9-0038-5B0ACC70C9B3}" dt="2024-07-23T09:22:14.576" v="9"/>
      <pc:docMkLst>
        <pc:docMk/>
      </pc:docMkLst>
      <pc:sldChg chg="addCm modCm">
        <pc:chgData name="Martin O'Reilly" userId="S::moreilly@turing.ac.uk::573df765-72ae-4701-896c-291e34a0c9a9" providerId="AD" clId="Web-{01D9A8E3-2F8C-1FE9-0038-5B0ACC70C9B3}" dt="2024-07-23T09:17:50.073" v="8"/>
        <pc:sldMkLst>
          <pc:docMk/>
          <pc:sldMk cId="3753995522" sldId="10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tin O'Reilly" userId="S::moreilly@turing.ac.uk::573df765-72ae-4701-896c-291e34a0c9a9" providerId="AD" clId="Web-{01D9A8E3-2F8C-1FE9-0038-5B0ACC70C9B3}" dt="2024-07-23T09:17:50.073" v="8"/>
              <pc2:cmMkLst xmlns:pc2="http://schemas.microsoft.com/office/powerpoint/2019/9/main/command">
                <pc:docMk/>
                <pc:sldMk cId="3753995522" sldId="1092"/>
                <pc2:cmMk id="{12CAEF4F-5B2F-4EF4-8645-0D37AA43AAF9}"/>
              </pc2:cmMkLst>
              <pc226:cmRplyChg chg="add">
                <pc226:chgData name="Martin O'Reilly" userId="S::moreilly@turing.ac.uk::573df765-72ae-4701-896c-291e34a0c9a9" providerId="AD" clId="Web-{01D9A8E3-2F8C-1FE9-0038-5B0ACC70C9B3}" dt="2024-07-23T09:17:50.073" v="8"/>
                <pc2:cmRplyMkLst xmlns:pc2="http://schemas.microsoft.com/office/powerpoint/2019/9/main/command">
                  <pc:docMk/>
                  <pc:sldMk cId="3753995522" sldId="1092"/>
                  <pc2:cmMk id="{12CAEF4F-5B2F-4EF4-8645-0D37AA43AAF9}"/>
                  <pc2:cmRplyMk id="{E706374F-7B50-42AD-8E26-1E5A2E203456}"/>
                </pc2:cmRplyMkLst>
              </pc226:cmRplyChg>
            </pc226:cmChg>
          </p:ext>
        </pc:extLst>
      </pc:sldChg>
      <pc:sldChg chg="modCm">
        <pc:chgData name="Martin O'Reilly" userId="S::moreilly@turing.ac.uk::573df765-72ae-4701-896c-291e34a0c9a9" providerId="AD" clId="Web-{01D9A8E3-2F8C-1FE9-0038-5B0ACC70C9B3}" dt="2024-07-23T09:12:41.818" v="6"/>
        <pc:sldMkLst>
          <pc:docMk/>
          <pc:sldMk cId="2555550266" sldId="11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artin O'Reilly" userId="S::moreilly@turing.ac.uk::573df765-72ae-4701-896c-291e34a0c9a9" providerId="AD" clId="Web-{01D9A8E3-2F8C-1FE9-0038-5B0ACC70C9B3}" dt="2024-07-23T09:12:41.818" v="6"/>
              <pc2:cmMkLst xmlns:pc2="http://schemas.microsoft.com/office/powerpoint/2019/9/main/command">
                <pc:docMk/>
                <pc:sldMk cId="2555550266" sldId="1103"/>
                <pc2:cmMk id="{35397C17-3554-422A-A959-40DDDC1DF99C}"/>
              </pc2:cmMkLst>
              <pc226:cmRplyChg chg="add">
                <pc226:chgData name="Martin O'Reilly" userId="S::moreilly@turing.ac.uk::573df765-72ae-4701-896c-291e34a0c9a9" providerId="AD" clId="Web-{01D9A8E3-2F8C-1FE9-0038-5B0ACC70C9B3}" dt="2024-07-23T09:02:58.263" v="1"/>
                <pc2:cmRplyMkLst xmlns:pc2="http://schemas.microsoft.com/office/powerpoint/2019/9/main/command">
                  <pc:docMk/>
                  <pc:sldMk cId="2555550266" sldId="1103"/>
                  <pc2:cmMk id="{35397C17-3554-422A-A959-40DDDC1DF99C}"/>
                  <pc2:cmRplyMk id="{6C767714-3048-4AF0-BE78-00285E20EA68}"/>
                </pc2:cmRplyMkLst>
              </pc226:cmRplyChg>
              <pc226:cmRplyChg chg="add">
                <pc226:chgData name="Martin O'Reilly" userId="S::moreilly@turing.ac.uk::573df765-72ae-4701-896c-291e34a0c9a9" providerId="AD" clId="Web-{01D9A8E3-2F8C-1FE9-0038-5B0ACC70C9B3}" dt="2024-07-23T09:12:41.818" v="6"/>
                <pc2:cmRplyMkLst xmlns:pc2="http://schemas.microsoft.com/office/powerpoint/2019/9/main/command">
                  <pc:docMk/>
                  <pc:sldMk cId="2555550266" sldId="1103"/>
                  <pc2:cmMk id="{35397C17-3554-422A-A959-40DDDC1DF99C}"/>
                  <pc2:cmRplyMk id="{C45E95CC-92CC-47B1-B4C5-E8F4EB2296A6}"/>
                </pc2:cmRplyMkLst>
              </pc226:cmRplyChg>
              <pc226:cmRplyChg chg="add">
                <pc226:chgData name="Martin O'Reilly" userId="S::moreilly@turing.ac.uk::573df765-72ae-4701-896c-291e34a0c9a9" providerId="AD" clId="Web-{01D9A8E3-2F8C-1FE9-0038-5B0ACC70C9B3}" dt="2024-07-23T09:04:05.314" v="2"/>
                <pc2:cmRplyMkLst xmlns:pc2="http://schemas.microsoft.com/office/powerpoint/2019/9/main/command">
                  <pc:docMk/>
                  <pc:sldMk cId="2555550266" sldId="1103"/>
                  <pc2:cmMk id="{35397C17-3554-422A-A959-40DDDC1DF99C}"/>
                  <pc2:cmRplyMk id="{7B6BBCF1-F0B5-467D-B911-5743918CB5DA}"/>
                </pc2:cmRplyMkLst>
              </pc226:cmRplyChg>
            </pc226:cmChg>
          </p:ext>
        </pc:extLst>
      </pc:sldChg>
      <pc:sldChg chg="addCm">
        <pc:chgData name="Martin O'Reilly" userId="S::moreilly@turing.ac.uk::573df765-72ae-4701-896c-291e34a0c9a9" providerId="AD" clId="Web-{01D9A8E3-2F8C-1FE9-0038-5B0ACC70C9B3}" dt="2024-07-23T09:07:20.468" v="3"/>
        <pc:sldMkLst>
          <pc:docMk/>
          <pc:sldMk cId="349238528" sldId="11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tin O'Reilly" userId="S::moreilly@turing.ac.uk::573df765-72ae-4701-896c-291e34a0c9a9" providerId="AD" clId="Web-{01D9A8E3-2F8C-1FE9-0038-5B0ACC70C9B3}" dt="2024-07-23T09:07:20.468" v="3"/>
              <pc2:cmMkLst xmlns:pc2="http://schemas.microsoft.com/office/powerpoint/2019/9/main/command">
                <pc:docMk/>
                <pc:sldMk cId="349238528" sldId="1118"/>
                <pc2:cmMk id="{E92EA067-4637-4790-B243-CF890B2E64F2}"/>
              </pc2:cmMkLst>
            </pc226:cmChg>
          </p:ext>
        </pc:extLst>
      </pc:sldChg>
      <pc:sldChg chg="addCm modCm">
        <pc:chgData name="Martin O'Reilly" userId="S::moreilly@turing.ac.uk::573df765-72ae-4701-896c-291e34a0c9a9" providerId="AD" clId="Web-{01D9A8E3-2F8C-1FE9-0038-5B0ACC70C9B3}" dt="2024-07-23T09:22:14.576" v="9"/>
        <pc:sldMkLst>
          <pc:docMk/>
          <pc:sldMk cId="171354705" sldId="11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tin O'Reilly" userId="S::moreilly@turing.ac.uk::573df765-72ae-4701-896c-291e34a0c9a9" providerId="AD" clId="Web-{01D9A8E3-2F8C-1FE9-0038-5B0ACC70C9B3}" dt="2024-07-23T09:22:14.576" v="9"/>
              <pc2:cmMkLst xmlns:pc2="http://schemas.microsoft.com/office/powerpoint/2019/9/main/command">
                <pc:docMk/>
                <pc:sldMk cId="171354705" sldId="1131"/>
                <pc2:cmMk id="{231A0976-53D0-4597-A331-CD0F7CEE7E4F}"/>
              </pc2:cmMkLst>
              <pc226:cmRplyChg chg="add">
                <pc226:chgData name="Martin O'Reilly" userId="S::moreilly@turing.ac.uk::573df765-72ae-4701-896c-291e34a0c9a9" providerId="AD" clId="Web-{01D9A8E3-2F8C-1FE9-0038-5B0ACC70C9B3}" dt="2024-07-23T09:22:14.576" v="9"/>
                <pc2:cmRplyMkLst xmlns:pc2="http://schemas.microsoft.com/office/powerpoint/2019/9/main/command">
                  <pc:docMk/>
                  <pc:sldMk cId="171354705" sldId="1131"/>
                  <pc2:cmMk id="{231A0976-53D0-4597-A331-CD0F7CEE7E4F}"/>
                  <pc2:cmRplyMk id="{2B0822EC-CA6F-4392-9A96-921547891E0B}"/>
                </pc2:cmRplyMkLst>
              </pc226:cmRplyChg>
            </pc226:cmChg>
          </p:ext>
        </pc:extLst>
      </pc:sldChg>
      <pc:sldChg chg="addCm">
        <pc:chgData name="Martin O'Reilly" userId="S::moreilly@turing.ac.uk::573df765-72ae-4701-896c-291e34a0c9a9" providerId="AD" clId="Web-{01D9A8E3-2F8C-1FE9-0038-5B0ACC70C9B3}" dt="2024-07-23T09:12:12.207" v="5"/>
        <pc:sldMkLst>
          <pc:docMk/>
          <pc:sldMk cId="169837353" sldId="11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artin O'Reilly" userId="S::moreilly@turing.ac.uk::573df765-72ae-4701-896c-291e34a0c9a9" providerId="AD" clId="Web-{01D9A8E3-2F8C-1FE9-0038-5B0ACC70C9B3}" dt="2024-07-23T09:12:12.207" v="5"/>
              <pc2:cmMkLst xmlns:pc2="http://schemas.microsoft.com/office/powerpoint/2019/9/main/command">
                <pc:docMk/>
                <pc:sldMk cId="169837353" sldId="1132"/>
                <pc2:cmMk id="{3A90C1A4-68AB-4A4C-A57A-99667A10541F}"/>
              </pc2:cmMkLst>
            </pc226:cmChg>
          </p:ext>
        </pc:extLst>
      </pc:sldChg>
    </pc:docChg>
  </pc:docChgLst>
  <pc:docChgLst>
    <pc:chgData name="James Robinson" userId="S::jrobinson@turing.ac.uk::fc180eca-8d2e-48bd-936e-967abcd2cd28" providerId="AD" clId="Web-{58C385D0-B3C5-66A9-612A-DFD6A38FD339}"/>
    <pc:docChg chg="addSld modSld modSection">
      <pc:chgData name="James Robinson" userId="S::jrobinson@turing.ac.uk::fc180eca-8d2e-48bd-936e-967abcd2cd28" providerId="AD" clId="Web-{58C385D0-B3C5-66A9-612A-DFD6A38FD339}" dt="2024-04-12T09:45:00.027" v="62" actId="1076"/>
      <pc:docMkLst>
        <pc:docMk/>
      </pc:docMkLst>
      <pc:sldChg chg="addSp delSp modSp add replId">
        <pc:chgData name="James Robinson" userId="S::jrobinson@turing.ac.uk::fc180eca-8d2e-48bd-936e-967abcd2cd28" providerId="AD" clId="Web-{58C385D0-B3C5-66A9-612A-DFD6A38FD339}" dt="2024-04-12T09:45:00.027" v="62" actId="1076"/>
        <pc:sldMkLst>
          <pc:docMk/>
          <pc:sldMk cId="2902599437" sldId="1112"/>
        </pc:sldMkLst>
        <pc:spChg chg="add mod">
          <ac:chgData name="James Robinson" userId="S::jrobinson@turing.ac.uk::fc180eca-8d2e-48bd-936e-967abcd2cd28" providerId="AD" clId="Web-{58C385D0-B3C5-66A9-612A-DFD6A38FD339}" dt="2024-04-12T09:44:12.916" v="52" actId="1076"/>
          <ac:spMkLst>
            <pc:docMk/>
            <pc:sldMk cId="2902599437" sldId="1112"/>
            <ac:spMk id="6" creationId="{5EFA66BF-6E23-0573-B885-1B8E6C10B4BE}"/>
          </ac:spMkLst>
        </pc:spChg>
        <pc:spChg chg="add mod">
          <ac:chgData name="James Robinson" userId="S::jrobinson@turing.ac.uk::fc180eca-8d2e-48bd-936e-967abcd2cd28" providerId="AD" clId="Web-{58C385D0-B3C5-66A9-612A-DFD6A38FD339}" dt="2024-04-12T09:44:36.667" v="59" actId="1076"/>
          <ac:spMkLst>
            <pc:docMk/>
            <pc:sldMk cId="2902599437" sldId="1112"/>
            <ac:spMk id="7" creationId="{F1921B15-14D4-77AE-1863-4F8A3BDFA9A7}"/>
          </ac:spMkLst>
        </pc:spChg>
        <pc:spChg chg="del">
          <ac:chgData name="James Robinson" userId="S::jrobinson@turing.ac.uk::fc180eca-8d2e-48bd-936e-967abcd2cd28" providerId="AD" clId="Web-{58C385D0-B3C5-66A9-612A-DFD6A38FD339}" dt="2024-04-12T09:43:45.681" v="36"/>
          <ac:spMkLst>
            <pc:docMk/>
            <pc:sldMk cId="2902599437" sldId="1112"/>
            <ac:spMk id="8" creationId="{EFF9B966-D4B5-9A88-7EE4-B2120B063F70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822" v="46" actId="1076"/>
          <ac:spMkLst>
            <pc:docMk/>
            <pc:sldMk cId="2902599437" sldId="1112"/>
            <ac:spMk id="14" creationId="{24EC7FB2-80D5-6C25-A8DD-0662A89BAAB4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838" v="47" actId="1076"/>
          <ac:spMkLst>
            <pc:docMk/>
            <pc:sldMk cId="2902599437" sldId="1112"/>
            <ac:spMk id="15" creationId="{4BA1A674-D236-7554-846C-568B2470BF6D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854" v="48" actId="1076"/>
          <ac:spMkLst>
            <pc:docMk/>
            <pc:sldMk cId="2902599437" sldId="1112"/>
            <ac:spMk id="16" creationId="{90BD0783-6224-5986-DA40-E36F3FFB6FD6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869" v="49" actId="1076"/>
          <ac:spMkLst>
            <pc:docMk/>
            <pc:sldMk cId="2902599437" sldId="1112"/>
            <ac:spMk id="17" creationId="{CBDE6F4F-684D-3DBC-DC02-F0C7377E6AE3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885" v="50" actId="1076"/>
          <ac:spMkLst>
            <pc:docMk/>
            <pc:sldMk cId="2902599437" sldId="1112"/>
            <ac:spMk id="18" creationId="{01FE342C-3655-FC7F-0C79-92250FE0C7CD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2.901" v="51" actId="1076"/>
          <ac:spMkLst>
            <pc:docMk/>
            <pc:sldMk cId="2902599437" sldId="1112"/>
            <ac:spMk id="21" creationId="{F2F09ECA-0987-DEAA-9CF7-44D7308AF938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19.120" v="53" actId="1076"/>
          <ac:spMkLst>
            <pc:docMk/>
            <pc:sldMk cId="2902599437" sldId="1112"/>
            <ac:spMk id="22" creationId="{B0F0D896-981D-036A-16DA-32AF6CD2F2DF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23.370" v="54" actId="1076"/>
          <ac:spMkLst>
            <pc:docMk/>
            <pc:sldMk cId="2902599437" sldId="1112"/>
            <ac:spMk id="23" creationId="{75363001-FDE6-0538-458A-5D9CC3867108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26.698" v="55" actId="1076"/>
          <ac:spMkLst>
            <pc:docMk/>
            <pc:sldMk cId="2902599437" sldId="1112"/>
            <ac:spMk id="24" creationId="{3ED6B02D-9497-4E60-E9E6-0B892852CDEA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28.979" v="56" actId="1076"/>
          <ac:spMkLst>
            <pc:docMk/>
            <pc:sldMk cId="2902599437" sldId="1112"/>
            <ac:spMk id="25" creationId="{F4CE413C-633B-8061-0302-C0DC87859251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31.792" v="57" actId="1076"/>
          <ac:spMkLst>
            <pc:docMk/>
            <pc:sldMk cId="2902599437" sldId="1112"/>
            <ac:spMk id="26" creationId="{E12A3A34-D717-7624-DFD8-E3075646B874}"/>
          </ac:spMkLst>
        </pc:spChg>
        <pc:spChg chg="mod">
          <ac:chgData name="James Robinson" userId="S::jrobinson@turing.ac.uk::fc180eca-8d2e-48bd-936e-967abcd2cd28" providerId="AD" clId="Web-{58C385D0-B3C5-66A9-612A-DFD6A38FD339}" dt="2024-04-12T09:44:34.776" v="58" actId="1076"/>
          <ac:spMkLst>
            <pc:docMk/>
            <pc:sldMk cId="2902599437" sldId="1112"/>
            <ac:spMk id="27" creationId="{AE3387C9-ECE3-7282-5680-DE8C4898FAA4}"/>
          </ac:spMkLst>
        </pc:spChg>
        <pc:grpChg chg="mod">
          <ac:chgData name="James Robinson" userId="S::jrobinson@turing.ac.uk::fc180eca-8d2e-48bd-936e-967abcd2cd28" providerId="AD" clId="Web-{58C385D0-B3C5-66A9-612A-DFD6A38FD339}" dt="2024-04-12T09:44:42.479" v="60" actId="1076"/>
          <ac:grpSpMkLst>
            <pc:docMk/>
            <pc:sldMk cId="2902599437" sldId="1112"/>
            <ac:grpSpMk id="32" creationId="{D65554E2-D8AC-7179-C86E-EAA984D16A88}"/>
          </ac:grpSpMkLst>
        </pc:grpChg>
        <pc:grpChg chg="mod">
          <ac:chgData name="James Robinson" userId="S::jrobinson@turing.ac.uk::fc180eca-8d2e-48bd-936e-967abcd2cd28" providerId="AD" clId="Web-{58C385D0-B3C5-66A9-612A-DFD6A38FD339}" dt="2024-04-12T09:45:00.027" v="62" actId="1076"/>
          <ac:grpSpMkLst>
            <pc:docMk/>
            <pc:sldMk cId="2902599437" sldId="1112"/>
            <ac:grpSpMk id="39" creationId="{93D49749-16E1-D2D7-831F-11BE469F820C}"/>
          </ac:grpSpMkLst>
        </pc:grpChg>
        <pc:grpChg chg="mod">
          <ac:chgData name="James Robinson" userId="S::jrobinson@turing.ac.uk::fc180eca-8d2e-48bd-936e-967abcd2cd28" providerId="AD" clId="Web-{58C385D0-B3C5-66A9-612A-DFD6A38FD339}" dt="2024-04-12T09:44:55.730" v="61" actId="1076"/>
          <ac:grpSpMkLst>
            <pc:docMk/>
            <pc:sldMk cId="2902599437" sldId="1112"/>
            <ac:grpSpMk id="42" creationId="{348972B7-364F-5C1B-F0C2-9DD38EE929FE}"/>
          </ac:grpSpMkLst>
        </pc:grpChg>
      </pc:sldChg>
    </pc:docChg>
  </pc:docChgLst>
  <pc:docChgLst>
    <pc:chgData name="James Robinson" userId="S::jrobinson@turing.ac.uk::fc180eca-8d2e-48bd-936e-967abcd2cd28" providerId="AD" clId="Web-{57CDE6CB-8AA1-182B-4C98-9E8A4551C30C}"/>
    <pc:docChg chg="addSld delSld modSld modSection">
      <pc:chgData name="James Robinson" userId="S::jrobinson@turing.ac.uk::fc180eca-8d2e-48bd-936e-967abcd2cd28" providerId="AD" clId="Web-{57CDE6CB-8AA1-182B-4C98-9E8A4551C30C}" dt="2024-07-19T10:52:46.581" v="149"/>
      <pc:docMkLst>
        <pc:docMk/>
      </pc:docMkLst>
      <pc:sldChg chg="addSp delSp modSp">
        <pc:chgData name="James Robinson" userId="S::jrobinson@turing.ac.uk::fc180eca-8d2e-48bd-936e-967abcd2cd28" providerId="AD" clId="Web-{57CDE6CB-8AA1-182B-4C98-9E8A4551C30C}" dt="2024-07-19T10:52:46.581" v="149"/>
        <pc:sldMkLst>
          <pc:docMk/>
          <pc:sldMk cId="171354705" sldId="1131"/>
        </pc:sldMkLst>
        <pc:spChg chg="add mod">
          <ac:chgData name="James Robinson" userId="S::jrobinson@turing.ac.uk::fc180eca-8d2e-48bd-936e-967abcd2cd28" providerId="AD" clId="Web-{57CDE6CB-8AA1-182B-4C98-9E8A4551C30C}" dt="2024-07-19T10:47:02.778" v="85" actId="20577"/>
          <ac:spMkLst>
            <pc:docMk/>
            <pc:sldMk cId="171354705" sldId="1131"/>
            <ac:spMk id="3" creationId="{57ABE377-F147-F5A5-D566-0BB12739CDF1}"/>
          </ac:spMkLst>
        </pc:spChg>
        <pc:spChg chg="add mod">
          <ac:chgData name="James Robinson" userId="S::jrobinson@turing.ac.uk::fc180eca-8d2e-48bd-936e-967abcd2cd28" providerId="AD" clId="Web-{57CDE6CB-8AA1-182B-4C98-9E8A4551C30C}" dt="2024-07-19T10:47:22.139" v="92" actId="20577"/>
          <ac:spMkLst>
            <pc:docMk/>
            <pc:sldMk cId="171354705" sldId="1131"/>
            <ac:spMk id="4" creationId="{7D6355B1-3569-EA0C-935A-37D327A29B52}"/>
          </ac:spMkLst>
        </pc:spChg>
        <pc:spChg chg="add mod">
          <ac:chgData name="James Robinson" userId="S::jrobinson@turing.ac.uk::fc180eca-8d2e-48bd-936e-967abcd2cd28" providerId="AD" clId="Web-{57CDE6CB-8AA1-182B-4C98-9E8A4551C30C}" dt="2024-07-19T10:47:54.094" v="111" actId="20577"/>
          <ac:spMkLst>
            <pc:docMk/>
            <pc:sldMk cId="171354705" sldId="1131"/>
            <ac:spMk id="6" creationId="{9B0D414A-A315-1B86-F56B-82C93F740010}"/>
          </ac:spMkLst>
        </pc:spChg>
        <pc:spChg chg="del">
          <ac:chgData name="James Robinson" userId="S::jrobinson@turing.ac.uk::fc180eca-8d2e-48bd-936e-967abcd2cd28" providerId="AD" clId="Web-{57CDE6CB-8AA1-182B-4C98-9E8A4551C30C}" dt="2024-07-19T10:44:46.223" v="49"/>
          <ac:spMkLst>
            <pc:docMk/>
            <pc:sldMk cId="171354705" sldId="1131"/>
            <ac:spMk id="8" creationId="{FC9FFF76-4C58-C562-B2FA-4F7633CF3427}"/>
          </ac:spMkLst>
        </pc:spChg>
        <pc:spChg chg="add mod">
          <ac:chgData name="James Robinson" userId="S::jrobinson@turing.ac.uk::fc180eca-8d2e-48bd-936e-967abcd2cd28" providerId="AD" clId="Web-{57CDE6CB-8AA1-182B-4C98-9E8A4551C30C}" dt="2024-07-19T10:47:49.859" v="110" actId="20577"/>
          <ac:spMkLst>
            <pc:docMk/>
            <pc:sldMk cId="171354705" sldId="1131"/>
            <ac:spMk id="9" creationId="{FD54A3C9-3737-B0A8-E397-DBA8365E323C}"/>
          </ac:spMkLst>
        </pc:spChg>
        <pc:spChg chg="add mod">
          <ac:chgData name="James Robinson" userId="S::jrobinson@turing.ac.uk::fc180eca-8d2e-48bd-936e-967abcd2cd28" providerId="AD" clId="Web-{57CDE6CB-8AA1-182B-4C98-9E8A4551C30C}" dt="2024-07-19T10:48:13.611" v="114" actId="20577"/>
          <ac:spMkLst>
            <pc:docMk/>
            <pc:sldMk cId="171354705" sldId="1131"/>
            <ac:spMk id="10" creationId="{4D3942D7-32CE-9E72-9E96-1DC198B8D200}"/>
          </ac:spMkLst>
        </pc:spChg>
        <pc:spChg chg="add del mod">
          <ac:chgData name="James Robinson" userId="S::jrobinson@turing.ac.uk::fc180eca-8d2e-48bd-936e-967abcd2cd28" providerId="AD" clId="Web-{57CDE6CB-8AA1-182B-4C98-9E8A4551C30C}" dt="2024-07-19T10:49:07.739" v="122"/>
          <ac:spMkLst>
            <pc:docMk/>
            <pc:sldMk cId="171354705" sldId="1131"/>
            <ac:spMk id="13" creationId="{BA5C06A8-9C18-6730-75F8-88C57B8648D7}"/>
          </ac:spMkLst>
        </pc:spChg>
        <pc:spChg chg="del">
          <ac:chgData name="James Robinson" userId="S::jrobinson@turing.ac.uk::fc180eca-8d2e-48bd-936e-967abcd2cd28" providerId="AD" clId="Web-{57CDE6CB-8AA1-182B-4C98-9E8A4551C30C}" dt="2024-07-19T10:44:46.223" v="47"/>
          <ac:spMkLst>
            <pc:docMk/>
            <pc:sldMk cId="171354705" sldId="1131"/>
            <ac:spMk id="15" creationId="{6D98BB1A-672E-06E1-D5DB-1E8AF14D2F2B}"/>
          </ac:spMkLst>
        </pc:spChg>
        <pc:spChg chg="del">
          <ac:chgData name="James Robinson" userId="S::jrobinson@turing.ac.uk::fc180eca-8d2e-48bd-936e-967abcd2cd28" providerId="AD" clId="Web-{57CDE6CB-8AA1-182B-4C98-9E8A4551C30C}" dt="2024-07-19T10:44:46.223" v="46"/>
          <ac:spMkLst>
            <pc:docMk/>
            <pc:sldMk cId="171354705" sldId="1131"/>
            <ac:spMk id="16" creationId="{A181DF10-A684-6FEC-208F-B5FD9403B100}"/>
          </ac:spMkLst>
        </pc:spChg>
        <pc:spChg chg="del">
          <ac:chgData name="James Robinson" userId="S::jrobinson@turing.ac.uk::fc180eca-8d2e-48bd-936e-967abcd2cd28" providerId="AD" clId="Web-{57CDE6CB-8AA1-182B-4C98-9E8A4551C30C}" dt="2024-07-19T10:44:46.207" v="45"/>
          <ac:spMkLst>
            <pc:docMk/>
            <pc:sldMk cId="171354705" sldId="1131"/>
            <ac:spMk id="17" creationId="{0C762734-BE05-7050-6451-46EC1EC725E7}"/>
          </ac:spMkLst>
        </pc:spChg>
        <pc:spChg chg="del">
          <ac:chgData name="James Robinson" userId="S::jrobinson@turing.ac.uk::fc180eca-8d2e-48bd-936e-967abcd2cd28" providerId="AD" clId="Web-{57CDE6CB-8AA1-182B-4C98-9E8A4551C30C}" dt="2024-07-19T10:44:46.207" v="44"/>
          <ac:spMkLst>
            <pc:docMk/>
            <pc:sldMk cId="171354705" sldId="1131"/>
            <ac:spMk id="18" creationId="{C26DEBA4-24F9-BBC0-259B-FF327AC2CD7C}"/>
          </ac:spMkLst>
        </pc:spChg>
        <pc:spChg chg="add del mod">
          <ac:chgData name="James Robinson" userId="S::jrobinson@turing.ac.uk::fc180eca-8d2e-48bd-936e-967abcd2cd28" providerId="AD" clId="Web-{57CDE6CB-8AA1-182B-4C98-9E8A4551C30C}" dt="2024-07-19T10:50:42.792" v="131"/>
          <ac:spMkLst>
            <pc:docMk/>
            <pc:sldMk cId="171354705" sldId="1131"/>
            <ac:spMk id="19" creationId="{8F9E6928-6AB1-E5F5-22BF-0FF8C75C4F19}"/>
          </ac:spMkLst>
        </pc:spChg>
        <pc:picChg chg="del">
          <ac:chgData name="James Robinson" userId="S::jrobinson@turing.ac.uk::fc180eca-8d2e-48bd-936e-967abcd2cd28" providerId="AD" clId="Web-{57CDE6CB-8AA1-182B-4C98-9E8A4551C30C}" dt="2024-07-19T10:44:46.223" v="51"/>
          <ac:picMkLst>
            <pc:docMk/>
            <pc:sldMk cId="171354705" sldId="1131"/>
            <ac:picMk id="5" creationId="{768410FC-5D36-4775-5C70-7C7B4A86F19B}"/>
          </ac:picMkLst>
        </pc:picChg>
        <pc:picChg chg="del">
          <ac:chgData name="James Robinson" userId="S::jrobinson@turing.ac.uk::fc180eca-8d2e-48bd-936e-967abcd2cd28" providerId="AD" clId="Web-{57CDE6CB-8AA1-182B-4C98-9E8A4551C30C}" dt="2024-07-19T10:44:46.223" v="50"/>
          <ac:picMkLst>
            <pc:docMk/>
            <pc:sldMk cId="171354705" sldId="1131"/>
            <ac:picMk id="7" creationId="{D95CF05F-EF41-8BAE-5A46-9211B8382745}"/>
          </ac:picMkLst>
        </pc:picChg>
        <pc:picChg chg="del">
          <ac:chgData name="James Robinson" userId="S::jrobinson@turing.ac.uk::fc180eca-8d2e-48bd-936e-967abcd2cd28" providerId="AD" clId="Web-{57CDE6CB-8AA1-182B-4C98-9E8A4551C30C}" dt="2024-07-19T10:44:46.223" v="48"/>
          <ac:picMkLst>
            <pc:docMk/>
            <pc:sldMk cId="171354705" sldId="1131"/>
            <ac:picMk id="11" creationId="{40A4AEF8-E25F-A0E6-3954-838088DA57D1}"/>
          </ac:picMkLst>
        </pc:picChg>
        <pc:picChg chg="add mod">
          <ac:chgData name="James Robinson" userId="S::jrobinson@turing.ac.uk::fc180eca-8d2e-48bd-936e-967abcd2cd28" providerId="AD" clId="Web-{57CDE6CB-8AA1-182B-4C98-9E8A4551C30C}" dt="2024-07-19T10:50:47.652" v="132" actId="1076"/>
          <ac:picMkLst>
            <pc:docMk/>
            <pc:sldMk cId="171354705" sldId="1131"/>
            <ac:picMk id="12" creationId="{59AEC0C0-B1C1-A5C4-163B-C3B18FAAA5E2}"/>
          </ac:picMkLst>
        </pc:picChg>
        <pc:cxnChg chg="add del mod">
          <ac:chgData name="James Robinson" userId="S::jrobinson@turing.ac.uk::fc180eca-8d2e-48bd-936e-967abcd2cd28" providerId="AD" clId="Web-{57CDE6CB-8AA1-182B-4C98-9E8A4551C30C}" dt="2024-07-19T10:49:36.866" v="126"/>
          <ac:cxnSpMkLst>
            <pc:docMk/>
            <pc:sldMk cId="171354705" sldId="1131"/>
            <ac:cxnSpMk id="14" creationId="{9727E833-CDFA-D788-CA11-91C661EBBE0E}"/>
          </ac:cxnSpMkLst>
        </pc:cxnChg>
        <pc:cxnChg chg="add del mod">
          <ac:chgData name="James Robinson" userId="S::jrobinson@turing.ac.uk::fc180eca-8d2e-48bd-936e-967abcd2cd28" providerId="AD" clId="Web-{57CDE6CB-8AA1-182B-4C98-9E8A4551C30C}" dt="2024-07-19T10:52:46.581" v="149"/>
          <ac:cxnSpMkLst>
            <pc:docMk/>
            <pc:sldMk cId="171354705" sldId="1131"/>
            <ac:cxnSpMk id="20" creationId="{2AD7BE42-4816-2824-8230-84F956F973E7}"/>
          </ac:cxnSpMkLst>
        </pc:cxnChg>
        <pc:cxnChg chg="add del mod">
          <ac:chgData name="James Robinson" userId="S::jrobinson@turing.ac.uk::fc180eca-8d2e-48bd-936e-967abcd2cd28" providerId="AD" clId="Web-{57CDE6CB-8AA1-182B-4C98-9E8A4551C30C}" dt="2024-07-19T10:52:46.581" v="148"/>
          <ac:cxnSpMkLst>
            <pc:docMk/>
            <pc:sldMk cId="171354705" sldId="1131"/>
            <ac:cxnSpMk id="21" creationId="{7C23493C-C8AF-523A-6BF0-A653C6D3D5CA}"/>
          </ac:cxnSpMkLst>
        </pc:cxnChg>
        <pc:cxnChg chg="add del mod">
          <ac:chgData name="James Robinson" userId="S::jrobinson@turing.ac.uk::fc180eca-8d2e-48bd-936e-967abcd2cd28" providerId="AD" clId="Web-{57CDE6CB-8AA1-182B-4C98-9E8A4551C30C}" dt="2024-07-19T10:52:46.581" v="147"/>
          <ac:cxnSpMkLst>
            <pc:docMk/>
            <pc:sldMk cId="171354705" sldId="1131"/>
            <ac:cxnSpMk id="22" creationId="{F819B50C-91C9-69CF-ED9A-DC060049224A}"/>
          </ac:cxnSpMkLst>
        </pc:cxnChg>
      </pc:sldChg>
      <pc:sldChg chg="addSp delSp modSp add del replId">
        <pc:chgData name="James Robinson" userId="S::jrobinson@turing.ac.uk::fc180eca-8d2e-48bd-936e-967abcd2cd28" providerId="AD" clId="Web-{57CDE6CB-8AA1-182B-4C98-9E8A4551C30C}" dt="2024-07-19T10:44:35.113" v="43"/>
        <pc:sldMkLst>
          <pc:docMk/>
          <pc:sldMk cId="265065764" sldId="1133"/>
        </pc:sldMkLst>
        <pc:spChg chg="mod">
          <ac:chgData name="James Robinson" userId="S::jrobinson@turing.ac.uk::fc180eca-8d2e-48bd-936e-967abcd2cd28" providerId="AD" clId="Web-{57CDE6CB-8AA1-182B-4C98-9E8A4551C30C}" dt="2024-07-19T10:42:42.106" v="22" actId="20577"/>
          <ac:spMkLst>
            <pc:docMk/>
            <pc:sldMk cId="265065764" sldId="1133"/>
            <ac:spMk id="2" creationId="{66A882EB-AC4E-A469-DBFA-2B3B26A77465}"/>
          </ac:spMkLst>
        </pc:spChg>
        <pc:spChg chg="del">
          <ac:chgData name="James Robinson" userId="S::jrobinson@turing.ac.uk::fc180eca-8d2e-48bd-936e-967abcd2cd28" providerId="AD" clId="Web-{57CDE6CB-8AA1-182B-4C98-9E8A4551C30C}" dt="2024-07-19T10:24:02.318" v="4"/>
          <ac:spMkLst>
            <pc:docMk/>
            <pc:sldMk cId="265065764" sldId="1133"/>
            <ac:spMk id="15" creationId="{6D98BB1A-672E-06E1-D5DB-1E8AF14D2F2B}"/>
          </ac:spMkLst>
        </pc:spChg>
        <pc:spChg chg="del">
          <ac:chgData name="James Robinson" userId="S::jrobinson@turing.ac.uk::fc180eca-8d2e-48bd-936e-967abcd2cd28" providerId="AD" clId="Web-{57CDE6CB-8AA1-182B-4C98-9E8A4551C30C}" dt="2024-07-19T10:24:02.318" v="3"/>
          <ac:spMkLst>
            <pc:docMk/>
            <pc:sldMk cId="265065764" sldId="1133"/>
            <ac:spMk id="16" creationId="{A181DF10-A684-6FEC-208F-B5FD9403B100}"/>
          </ac:spMkLst>
        </pc:spChg>
        <pc:spChg chg="del">
          <ac:chgData name="James Robinson" userId="S::jrobinson@turing.ac.uk::fc180eca-8d2e-48bd-936e-967abcd2cd28" providerId="AD" clId="Web-{57CDE6CB-8AA1-182B-4C98-9E8A4551C30C}" dt="2024-07-19T10:24:02.318" v="2"/>
          <ac:spMkLst>
            <pc:docMk/>
            <pc:sldMk cId="265065764" sldId="1133"/>
            <ac:spMk id="17" creationId="{0C762734-BE05-7050-6451-46EC1EC725E7}"/>
          </ac:spMkLst>
        </pc:spChg>
        <pc:spChg chg="del">
          <ac:chgData name="James Robinson" userId="S::jrobinson@turing.ac.uk::fc180eca-8d2e-48bd-936e-967abcd2cd28" providerId="AD" clId="Web-{57CDE6CB-8AA1-182B-4C98-9E8A4551C30C}" dt="2024-07-19T10:24:02.318" v="1"/>
          <ac:spMkLst>
            <pc:docMk/>
            <pc:sldMk cId="265065764" sldId="1133"/>
            <ac:spMk id="18" creationId="{C26DEBA4-24F9-BBC0-259B-FF327AC2CD7C}"/>
          </ac:spMkLst>
        </pc:spChg>
        <pc:picChg chg="add del mod">
          <ac:chgData name="James Robinson" userId="S::jrobinson@turing.ac.uk::fc180eca-8d2e-48bd-936e-967abcd2cd28" providerId="AD" clId="Web-{57CDE6CB-8AA1-182B-4C98-9E8A4551C30C}" dt="2024-07-19T10:41:27.320" v="9"/>
          <ac:picMkLst>
            <pc:docMk/>
            <pc:sldMk cId="265065764" sldId="1133"/>
            <ac:picMk id="3" creationId="{78298412-4909-043C-B630-0D611AA7F2EB}"/>
          </ac:picMkLst>
        </pc:picChg>
        <pc:picChg chg="add del mod">
          <ac:chgData name="James Robinson" userId="S::jrobinson@turing.ac.uk::fc180eca-8d2e-48bd-936e-967abcd2cd28" providerId="AD" clId="Web-{57CDE6CB-8AA1-182B-4C98-9E8A4551C30C}" dt="2024-07-19T10:43:44.594" v="36"/>
          <ac:picMkLst>
            <pc:docMk/>
            <pc:sldMk cId="265065764" sldId="1133"/>
            <ac:picMk id="4" creationId="{9C8686DD-A13D-9A5B-C1C6-99C92C25CC9B}"/>
          </ac:picMkLst>
        </pc:picChg>
        <pc:picChg chg="del">
          <ac:chgData name="James Robinson" userId="S::jrobinson@turing.ac.uk::fc180eca-8d2e-48bd-936e-967abcd2cd28" providerId="AD" clId="Web-{57CDE6CB-8AA1-182B-4C98-9E8A4551C30C}" dt="2024-07-19T10:24:02.318" v="7"/>
          <ac:picMkLst>
            <pc:docMk/>
            <pc:sldMk cId="265065764" sldId="1133"/>
            <ac:picMk id="5" creationId="{768410FC-5D36-4775-5C70-7C7B4A86F19B}"/>
          </ac:picMkLst>
        </pc:picChg>
        <pc:picChg chg="del">
          <ac:chgData name="James Robinson" userId="S::jrobinson@turing.ac.uk::fc180eca-8d2e-48bd-936e-967abcd2cd28" providerId="AD" clId="Web-{57CDE6CB-8AA1-182B-4C98-9E8A4551C30C}" dt="2024-07-19T10:24:02.318" v="6"/>
          <ac:picMkLst>
            <pc:docMk/>
            <pc:sldMk cId="265065764" sldId="1133"/>
            <ac:picMk id="7" creationId="{D95CF05F-EF41-8BAE-5A46-9211B8382745}"/>
          </ac:picMkLst>
        </pc:picChg>
        <pc:picChg chg="del">
          <ac:chgData name="James Robinson" userId="S::jrobinson@turing.ac.uk::fc180eca-8d2e-48bd-936e-967abcd2cd28" providerId="AD" clId="Web-{57CDE6CB-8AA1-182B-4C98-9E8A4551C30C}" dt="2024-07-19T10:24:02.318" v="5"/>
          <ac:picMkLst>
            <pc:docMk/>
            <pc:sldMk cId="265065764" sldId="1133"/>
            <ac:picMk id="11" creationId="{40A4AEF8-E25F-A0E6-3954-838088DA57D1}"/>
          </ac:picMkLst>
        </pc:picChg>
      </pc:sldChg>
      <pc:sldChg chg="delSp new del">
        <pc:chgData name="James Robinson" userId="S::jrobinson@turing.ac.uk::fc180eca-8d2e-48bd-936e-967abcd2cd28" providerId="AD" clId="Web-{57CDE6CB-8AA1-182B-4C98-9E8A4551C30C}" dt="2024-07-19T10:42:58.966" v="25"/>
        <pc:sldMkLst>
          <pc:docMk/>
          <pc:sldMk cId="537304224" sldId="1134"/>
        </pc:sldMkLst>
        <pc:spChg chg="del">
          <ac:chgData name="James Robinson" userId="S::jrobinson@turing.ac.uk::fc180eca-8d2e-48bd-936e-967abcd2cd28" providerId="AD" clId="Web-{57CDE6CB-8AA1-182B-4C98-9E8A4551C30C}" dt="2024-07-19T10:42:54.497" v="24"/>
          <ac:spMkLst>
            <pc:docMk/>
            <pc:sldMk cId="537304224" sldId="1134"/>
            <ac:spMk id="2" creationId="{D938ACAB-08C7-3B4D-38F3-6294701D494F}"/>
          </ac:spMkLst>
        </pc:spChg>
      </pc:sldChg>
      <pc:sldChg chg="addSp delSp modSp new">
        <pc:chgData name="James Robinson" userId="S::jrobinson@turing.ac.uk::fc180eca-8d2e-48bd-936e-967abcd2cd28" providerId="AD" clId="Web-{57CDE6CB-8AA1-182B-4C98-9E8A4551C30C}" dt="2024-07-19T10:44:29.613" v="42"/>
        <pc:sldMkLst>
          <pc:docMk/>
          <pc:sldMk cId="3158097349" sldId="1134"/>
        </pc:sldMkLst>
        <pc:spChg chg="del">
          <ac:chgData name="James Robinson" userId="S::jrobinson@turing.ac.uk::fc180eca-8d2e-48bd-936e-967abcd2cd28" providerId="AD" clId="Web-{57CDE6CB-8AA1-182B-4C98-9E8A4551C30C}" dt="2024-07-19T10:43:07.826" v="27"/>
          <ac:spMkLst>
            <pc:docMk/>
            <pc:sldMk cId="3158097349" sldId="1134"/>
            <ac:spMk id="2" creationId="{7353B092-0968-3DFB-1F9F-497D3D4782C4}"/>
          </ac:spMkLst>
        </pc:spChg>
        <pc:picChg chg="add mod modCrop">
          <ac:chgData name="James Robinson" userId="S::jrobinson@turing.ac.uk::fc180eca-8d2e-48bd-936e-967abcd2cd28" providerId="AD" clId="Web-{57CDE6CB-8AA1-182B-4C98-9E8A4551C30C}" dt="2024-07-19T10:44:29.613" v="42"/>
          <ac:picMkLst>
            <pc:docMk/>
            <pc:sldMk cId="3158097349" sldId="1134"/>
            <ac:picMk id="3" creationId="{5DE90F19-03F6-362E-90FF-C41A2E71BC84}"/>
          </ac:picMkLst>
        </pc:picChg>
      </pc:sldChg>
      <pc:sldChg chg="add del replId">
        <pc:chgData name="James Robinson" userId="S::jrobinson@turing.ac.uk::fc180eca-8d2e-48bd-936e-967abcd2cd28" providerId="AD" clId="Web-{57CDE6CB-8AA1-182B-4C98-9E8A4551C30C}" dt="2024-07-19T10:43:17.905" v="30"/>
        <pc:sldMkLst>
          <pc:docMk/>
          <pc:sldMk cId="170157100" sldId="1135"/>
        </pc:sldMkLst>
      </pc:sldChg>
      <pc:sldChg chg="add del replId">
        <pc:chgData name="James Robinson" userId="S::jrobinson@turing.ac.uk::fc180eca-8d2e-48bd-936e-967abcd2cd28" providerId="AD" clId="Web-{57CDE6CB-8AA1-182B-4C98-9E8A4551C30C}" dt="2024-07-19T10:43:38.313" v="34"/>
        <pc:sldMkLst>
          <pc:docMk/>
          <pc:sldMk cId="786541040" sldId="1135"/>
        </pc:sldMkLst>
      </pc:sldChg>
    </pc:docChg>
  </pc:docChgLst>
  <pc:docChgLst>
    <pc:chgData name="Matthew Craddock" userId="S::mcraddock@turing.ac.uk::1b2a59f2-f3ea-42e7-b8b8-aeea30572764" providerId="AD" clId="Web-{8899761F-4042-8083-38CA-DA972C5C0EA7}"/>
    <pc:docChg chg="sldOrd">
      <pc:chgData name="Matthew Craddock" userId="S::mcraddock@turing.ac.uk::1b2a59f2-f3ea-42e7-b8b8-aeea30572764" providerId="AD" clId="Web-{8899761F-4042-8083-38CA-DA972C5C0EA7}" dt="2024-04-12T10:09:58.420" v="0"/>
      <pc:docMkLst>
        <pc:docMk/>
      </pc:docMkLst>
      <pc:sldChg chg="ord">
        <pc:chgData name="Matthew Craddock" userId="S::mcraddock@turing.ac.uk::1b2a59f2-f3ea-42e7-b8b8-aeea30572764" providerId="AD" clId="Web-{8899761F-4042-8083-38CA-DA972C5C0EA7}" dt="2024-04-12T10:09:58.420" v="0"/>
        <pc:sldMkLst>
          <pc:docMk/>
          <pc:sldMk cId="2504133281" sldId="1109"/>
        </pc:sldMkLst>
      </pc:sldChg>
    </pc:docChg>
  </pc:docChgLst>
  <pc:docChgLst>
    <pc:chgData name="David Sarmiento Perez" userId="S::dsarmientoperez@turing.ac.uk::ce0f6f42-4f1d-4d1e-befc-e595d11bcad0" providerId="AD" clId="Web-{9C8B694F-0D82-0195-563B-541C7AD66695}"/>
    <pc:docChg chg="mod addSld modSld modSection">
      <pc:chgData name="David Sarmiento Perez" userId="S::dsarmientoperez@turing.ac.uk::ce0f6f42-4f1d-4d1e-befc-e595d11bcad0" providerId="AD" clId="Web-{9C8B694F-0D82-0195-563B-541C7AD66695}" dt="2024-07-19T09:25:38.669" v="317"/>
      <pc:docMkLst>
        <pc:docMk/>
      </pc:docMkLst>
      <pc:sldChg chg="addCm">
        <pc:chgData name="David Sarmiento Perez" userId="S::dsarmientoperez@turing.ac.uk::ce0f6f42-4f1d-4d1e-befc-e595d11bcad0" providerId="AD" clId="Web-{9C8B694F-0D82-0195-563B-541C7AD66695}" dt="2024-07-19T08:56:09.327" v="1"/>
        <pc:sldMkLst>
          <pc:docMk/>
          <pc:sldMk cId="3753995522" sldId="10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Sarmiento Perez" userId="S::dsarmientoperez@turing.ac.uk::ce0f6f42-4f1d-4d1e-befc-e595d11bcad0" providerId="AD" clId="Web-{9C8B694F-0D82-0195-563B-541C7AD66695}" dt="2024-07-19T08:56:09.327" v="1"/>
              <pc2:cmMkLst xmlns:pc2="http://schemas.microsoft.com/office/powerpoint/2019/9/main/command">
                <pc:docMk/>
                <pc:sldMk cId="3753995522" sldId="1092"/>
                <pc2:cmMk id="{7BA2B618-9F71-41C2-A5FD-8910206C8035}"/>
              </pc2:cmMkLst>
            </pc226:cmChg>
          </p:ext>
        </pc:extLst>
      </pc:sldChg>
      <pc:sldChg chg="addCm">
        <pc:chgData name="David Sarmiento Perez" userId="S::dsarmientoperez@turing.ac.uk::ce0f6f42-4f1d-4d1e-befc-e595d11bcad0" providerId="AD" clId="Web-{9C8B694F-0D82-0195-563B-541C7AD66695}" dt="2024-07-19T08:57:57.127" v="2"/>
        <pc:sldMkLst>
          <pc:docMk/>
          <pc:sldMk cId="2555550266" sldId="11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Sarmiento Perez" userId="S::dsarmientoperez@turing.ac.uk::ce0f6f42-4f1d-4d1e-befc-e595d11bcad0" providerId="AD" clId="Web-{9C8B694F-0D82-0195-563B-541C7AD66695}" dt="2024-07-19T08:57:57.127" v="2"/>
              <pc2:cmMkLst xmlns:pc2="http://schemas.microsoft.com/office/powerpoint/2019/9/main/command">
                <pc:docMk/>
                <pc:sldMk cId="2555550266" sldId="1103"/>
                <pc2:cmMk id="{35397C17-3554-422A-A959-40DDDC1DF99C}"/>
              </pc2:cmMkLst>
            </pc226:cmChg>
          </p:ext>
        </pc:extLst>
      </pc:sldChg>
      <pc:sldChg chg="addSp modSp add replId modNotes">
        <pc:chgData name="David Sarmiento Perez" userId="S::dsarmientoperez@turing.ac.uk::ce0f6f42-4f1d-4d1e-befc-e595d11bcad0" providerId="AD" clId="Web-{9C8B694F-0D82-0195-563B-541C7AD66695}" dt="2024-07-19T09:25:38.669" v="317"/>
        <pc:sldMkLst>
          <pc:docMk/>
          <pc:sldMk cId="2389748170" sldId="1132"/>
        </pc:sldMkLst>
        <pc:spChg chg="mod">
          <ac:chgData name="David Sarmiento Perez" userId="S::dsarmientoperez@turing.ac.uk::ce0f6f42-4f1d-4d1e-befc-e595d11bcad0" providerId="AD" clId="Web-{9C8B694F-0D82-0195-563B-541C7AD66695}" dt="2024-07-19T09:00:35.443" v="9" actId="1076"/>
          <ac:spMkLst>
            <pc:docMk/>
            <pc:sldMk cId="2389748170" sldId="1132"/>
            <ac:spMk id="2" creationId="{66A882EB-AC4E-A469-DBFA-2B3B26A77465}"/>
          </ac:spMkLst>
        </pc:spChg>
        <pc:spChg chg="mod">
          <ac:chgData name="David Sarmiento Perez" userId="S::dsarmientoperez@turing.ac.uk::ce0f6f42-4f1d-4d1e-befc-e595d11bcad0" providerId="AD" clId="Web-{9C8B694F-0D82-0195-563B-541C7AD66695}" dt="2024-07-19T09:11:12.413" v="308" actId="1076"/>
          <ac:spMkLst>
            <pc:docMk/>
            <pc:sldMk cId="2389748170" sldId="1132"/>
            <ac:spMk id="19" creationId="{18B43FDA-BF8B-81E2-E688-4C8F57324314}"/>
          </ac:spMkLst>
        </pc:spChg>
        <pc:spChg chg="mod">
          <ac:chgData name="David Sarmiento Perez" userId="S::dsarmientoperez@turing.ac.uk::ce0f6f42-4f1d-4d1e-befc-e595d11bcad0" providerId="AD" clId="Web-{9C8B694F-0D82-0195-563B-541C7AD66695}" dt="2024-07-19T09:11:02.241" v="307" actId="1076"/>
          <ac:spMkLst>
            <pc:docMk/>
            <pc:sldMk cId="2389748170" sldId="1132"/>
            <ac:spMk id="20" creationId="{94FB47F1-AC3F-C914-16E8-10BD577C0139}"/>
          </ac:spMkLst>
        </pc:spChg>
        <pc:spChg chg="mod">
          <ac:chgData name="David Sarmiento Perez" userId="S::dsarmientoperez@turing.ac.uk::ce0f6f42-4f1d-4d1e-befc-e595d11bcad0" providerId="AD" clId="Web-{9C8B694F-0D82-0195-563B-541C7AD66695}" dt="2024-07-19T09:11:19.147" v="309" actId="1076"/>
          <ac:spMkLst>
            <pc:docMk/>
            <pc:sldMk cId="2389748170" sldId="1132"/>
            <ac:spMk id="23" creationId="{57380768-93FA-2D40-E99B-12E44955BB04}"/>
          </ac:spMkLst>
        </pc:spChg>
        <pc:grpChg chg="add mod">
          <ac:chgData name="David Sarmiento Perez" userId="S::dsarmientoperez@turing.ac.uk::ce0f6f42-4f1d-4d1e-befc-e595d11bcad0" providerId="AD" clId="Web-{9C8B694F-0D82-0195-563B-541C7AD66695}" dt="2024-07-19T09:00:46.975" v="10" actId="1076"/>
          <ac:grpSpMkLst>
            <pc:docMk/>
            <pc:sldMk cId="2389748170" sldId="1132"/>
            <ac:grpSpMk id="4" creationId="{0B160D99-6750-4644-D7F2-B5F85EE60F6A}"/>
          </ac:grpSpMkLst>
        </pc:grpChg>
        <pc:grpChg chg="add mod">
          <ac:chgData name="David Sarmiento Perez" userId="S::dsarmientoperez@turing.ac.uk::ce0f6f42-4f1d-4d1e-befc-e595d11bcad0" providerId="AD" clId="Web-{9C8B694F-0D82-0195-563B-541C7AD66695}" dt="2024-07-19T09:00:54.194" v="11" actId="1076"/>
          <ac:grpSpMkLst>
            <pc:docMk/>
            <pc:sldMk cId="2389748170" sldId="1132"/>
            <ac:grpSpMk id="5" creationId="{1825C481-9246-C02C-BC7E-F22DB82A7D36}"/>
          </ac:grpSpMkLst>
        </pc:grpChg>
        <pc:grpChg chg="add">
          <ac:chgData name="David Sarmiento Perez" userId="S::dsarmientoperez@turing.ac.uk::ce0f6f42-4f1d-4d1e-befc-e595d11bcad0" providerId="AD" clId="Web-{9C8B694F-0D82-0195-563B-541C7AD66695}" dt="2024-07-19T08:59:44.036" v="6"/>
          <ac:grpSpMkLst>
            <pc:docMk/>
            <pc:sldMk cId="2389748170" sldId="1132"/>
            <ac:grpSpMk id="6" creationId="{25045994-60C2-15EF-661C-7243EDE8A035}"/>
          </ac:grpSpMkLst>
        </pc:grpChg>
      </pc:sldChg>
    </pc:docChg>
  </pc:docChgLst>
  <pc:docChgLst>
    <pc:chgData name="James Robinson" userId="fc180eca-8d2e-48bd-936e-967abcd2cd28" providerId="ADAL" clId="{01DEFE54-B200-2643-9D17-E873F0AE9168}"/>
    <pc:docChg chg="undo custSel addSld delSld modSld sldOrd modMainMaster addSection delSection modSection">
      <pc:chgData name="James Robinson" userId="fc180eca-8d2e-48bd-936e-967abcd2cd28" providerId="ADAL" clId="{01DEFE54-B200-2643-9D17-E873F0AE9168}" dt="2024-04-15T13:06:20.681" v="8301" actId="1076"/>
      <pc:docMkLst>
        <pc:docMk/>
      </pc:docMkLst>
      <pc:sldChg chg="addSp delSp modSp add del mod ord setBg modNotesTx">
        <pc:chgData name="James Robinson" userId="fc180eca-8d2e-48bd-936e-967abcd2cd28" providerId="ADAL" clId="{01DEFE54-B200-2643-9D17-E873F0AE9168}" dt="2024-04-12T09:57:59.882" v="4813" actId="2696"/>
        <pc:sldMkLst>
          <pc:docMk/>
          <pc:sldMk cId="1775586736" sldId="302"/>
        </pc:sldMkLst>
        <pc:spChg chg="add del mod">
          <ac:chgData name="James Robinson" userId="fc180eca-8d2e-48bd-936e-967abcd2cd28" providerId="ADAL" clId="{01DEFE54-B200-2643-9D17-E873F0AE9168}" dt="2024-04-11T15:27:28.420" v="2724" actId="478"/>
          <ac:spMkLst>
            <pc:docMk/>
            <pc:sldMk cId="1775586736" sldId="302"/>
            <ac:spMk id="6" creationId="{C1394005-D941-A7B5-8C55-DCFD9D3AFCA6}"/>
          </ac:spMkLst>
        </pc:spChg>
        <pc:spChg chg="mod">
          <ac:chgData name="James Robinson" userId="fc180eca-8d2e-48bd-936e-967abcd2cd28" providerId="ADAL" clId="{01DEFE54-B200-2643-9D17-E873F0AE9168}" dt="2024-04-11T15:47:29.816" v="2997" actId="113"/>
          <ac:spMkLst>
            <pc:docMk/>
            <pc:sldMk cId="1775586736" sldId="302"/>
            <ac:spMk id="84" creationId="{00000000-0000-0000-0000-000000000000}"/>
          </ac:spMkLst>
        </pc:spChg>
      </pc:sldChg>
      <pc:sldChg chg="add del ord setBg modNotesTx">
        <pc:chgData name="James Robinson" userId="fc180eca-8d2e-48bd-936e-967abcd2cd28" providerId="ADAL" clId="{01DEFE54-B200-2643-9D17-E873F0AE9168}" dt="2024-04-11T16:01:23.648" v="3396" actId="2696"/>
        <pc:sldMkLst>
          <pc:docMk/>
          <pc:sldMk cId="1038710799" sldId="303"/>
        </pc:sldMkLst>
      </pc:sldChg>
      <pc:sldChg chg="delSp add del mod ord modTransition setBg modCm modNotesTx">
        <pc:chgData name="James Robinson" userId="fc180eca-8d2e-48bd-936e-967abcd2cd28" providerId="ADAL" clId="{01DEFE54-B200-2643-9D17-E873F0AE9168}" dt="2024-04-11T16:01:48.042" v="3399" actId="2696"/>
        <pc:sldMkLst>
          <pc:docMk/>
          <pc:sldMk cId="297097772" sldId="308"/>
        </pc:sldMkLst>
        <pc:picChg chg="del">
          <ac:chgData name="James Robinson" userId="fc180eca-8d2e-48bd-936e-967abcd2cd28" providerId="ADAL" clId="{01DEFE54-B200-2643-9D17-E873F0AE9168}" dt="2024-04-11T15:31:03.307" v="2739" actId="478"/>
          <ac:picMkLst>
            <pc:docMk/>
            <pc:sldMk cId="297097772" sldId="308"/>
            <ac:picMk id="2" creationId="{87D4B303-94BC-323C-8464-FDCC74FAFBD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mes Robinson" userId="fc180eca-8d2e-48bd-936e-967abcd2cd28" providerId="ADAL" clId="{01DEFE54-B200-2643-9D17-E873F0AE9168}" dt="2024-04-11T15:31:03.459" v="2740" actId="2056"/>
              <pc2:cmMkLst xmlns:pc2="http://schemas.microsoft.com/office/powerpoint/2019/9/main/command">
                <pc:docMk/>
                <pc:sldMk cId="297097772" sldId="308"/>
                <pc2:cmMk id="{8DBB9FFB-9BB2-40D5-99B9-A5D8FDFF0728}"/>
              </pc2:cmMkLst>
            </pc226:cmChg>
          </p:ext>
        </pc:extLst>
      </pc:sldChg>
      <pc:sldChg chg="add del setBg">
        <pc:chgData name="James Robinson" userId="fc180eca-8d2e-48bd-936e-967abcd2cd28" providerId="ADAL" clId="{01DEFE54-B200-2643-9D17-E873F0AE9168}" dt="2024-04-11T14:16:55.681" v="1603" actId="2696"/>
        <pc:sldMkLst>
          <pc:docMk/>
          <pc:sldMk cId="2211687710" sldId="308"/>
        </pc:sldMkLst>
      </pc:sldChg>
      <pc:sldChg chg="add del ord modTransition setBg modNotesTx">
        <pc:chgData name="James Robinson" userId="fc180eca-8d2e-48bd-936e-967abcd2cd28" providerId="ADAL" clId="{01DEFE54-B200-2643-9D17-E873F0AE9168}" dt="2024-04-11T15:04:34.317" v="2273" actId="2696"/>
        <pc:sldMkLst>
          <pc:docMk/>
          <pc:sldMk cId="1397860714" sldId="310"/>
        </pc:sldMkLst>
      </pc:sldChg>
      <pc:sldChg chg="add del setBg">
        <pc:chgData name="James Robinson" userId="fc180eca-8d2e-48bd-936e-967abcd2cd28" providerId="ADAL" clId="{01DEFE54-B200-2643-9D17-E873F0AE9168}" dt="2024-04-11T14:06:42.095" v="1398" actId="2696"/>
        <pc:sldMkLst>
          <pc:docMk/>
          <pc:sldMk cId="2218170007" sldId="310"/>
        </pc:sldMkLst>
      </pc:sldChg>
      <pc:sldChg chg="add del ord modTransition setBg modNotesTx">
        <pc:chgData name="James Robinson" userId="fc180eca-8d2e-48bd-936e-967abcd2cd28" providerId="ADAL" clId="{01DEFE54-B200-2643-9D17-E873F0AE9168}" dt="2024-04-11T16:20:14.588" v="4628" actId="2696"/>
        <pc:sldMkLst>
          <pc:docMk/>
          <pc:sldMk cId="3829043139" sldId="314"/>
        </pc:sldMkLst>
      </pc:sldChg>
      <pc:sldChg chg="add del setBg">
        <pc:chgData name="James Robinson" userId="fc180eca-8d2e-48bd-936e-967abcd2cd28" providerId="ADAL" clId="{01DEFE54-B200-2643-9D17-E873F0AE9168}" dt="2024-04-11T13:56:29.796" v="1076" actId="2696"/>
        <pc:sldMkLst>
          <pc:docMk/>
          <pc:sldMk cId="2336370038" sldId="315"/>
        </pc:sldMkLst>
      </pc:sldChg>
      <pc:sldChg chg="add del setBg">
        <pc:chgData name="James Robinson" userId="fc180eca-8d2e-48bd-936e-967abcd2cd28" providerId="ADAL" clId="{01DEFE54-B200-2643-9D17-E873F0AE9168}" dt="2024-04-11T14:03:37.763" v="1191" actId="2696"/>
        <pc:sldMkLst>
          <pc:docMk/>
          <pc:sldMk cId="2076166076" sldId="319"/>
        </pc:sldMkLst>
      </pc:sldChg>
      <pc:sldChg chg="add del setBg">
        <pc:chgData name="James Robinson" userId="fc180eca-8d2e-48bd-936e-967abcd2cd28" providerId="ADAL" clId="{01DEFE54-B200-2643-9D17-E873F0AE9168}" dt="2024-04-11T14:24:24.482" v="1717" actId="2696"/>
        <pc:sldMkLst>
          <pc:docMk/>
          <pc:sldMk cId="891898481" sldId="321"/>
        </pc:sldMkLst>
      </pc:sldChg>
      <pc:sldChg chg="add ord">
        <pc:chgData name="James Robinson" userId="fc180eca-8d2e-48bd-936e-967abcd2cd28" providerId="ADAL" clId="{01DEFE54-B200-2643-9D17-E873F0AE9168}" dt="2024-04-11T16:21:41.236" v="4660" actId="20578"/>
        <pc:sldMkLst>
          <pc:docMk/>
          <pc:sldMk cId="241709646" sldId="325"/>
        </pc:sldMkLst>
      </pc:sldChg>
      <pc:sldChg chg="modSp add del mod setBg">
        <pc:chgData name="James Robinson" userId="fc180eca-8d2e-48bd-936e-967abcd2cd28" providerId="ADAL" clId="{01DEFE54-B200-2643-9D17-E873F0AE9168}" dt="2024-04-11T14:27:31.286" v="1773" actId="2696"/>
        <pc:sldMkLst>
          <pc:docMk/>
          <pc:sldMk cId="1523467376" sldId="335"/>
        </pc:sldMkLst>
        <pc:spChg chg="mod">
          <ac:chgData name="James Robinson" userId="fc180eca-8d2e-48bd-936e-967abcd2cd28" providerId="ADAL" clId="{01DEFE54-B200-2643-9D17-E873F0AE9168}" dt="2024-04-11T14:24:36.167" v="1760" actId="20577"/>
          <ac:spMkLst>
            <pc:docMk/>
            <pc:sldMk cId="1523467376" sldId="335"/>
            <ac:spMk id="84" creationId="{00000000-0000-0000-0000-000000000000}"/>
          </ac:spMkLst>
        </pc:spChg>
      </pc:sldChg>
      <pc:sldChg chg="add del ord modTransition setBg modNotesTx">
        <pc:chgData name="James Robinson" userId="fc180eca-8d2e-48bd-936e-967abcd2cd28" providerId="ADAL" clId="{01DEFE54-B200-2643-9D17-E873F0AE9168}" dt="2024-04-11T16:09:43.833" v="3746" actId="2696"/>
        <pc:sldMkLst>
          <pc:docMk/>
          <pc:sldMk cId="4015617392" sldId="340"/>
        </pc:sldMkLst>
      </pc:sldChg>
      <pc:sldChg chg="add del modTransition setBg">
        <pc:chgData name="James Robinson" userId="fc180eca-8d2e-48bd-936e-967abcd2cd28" providerId="ADAL" clId="{01DEFE54-B200-2643-9D17-E873F0AE9168}" dt="2024-04-11T16:13:37.335" v="4361" actId="2696"/>
        <pc:sldMkLst>
          <pc:docMk/>
          <pc:sldMk cId="3005152329" sldId="345"/>
        </pc:sldMkLst>
      </pc:sldChg>
      <pc:sldChg chg="add del ord modTransition setBg modNotesTx">
        <pc:chgData name="James Robinson" userId="fc180eca-8d2e-48bd-936e-967abcd2cd28" providerId="ADAL" clId="{01DEFE54-B200-2643-9D17-E873F0AE9168}" dt="2024-04-11T15:40:01.662" v="2863" actId="2696"/>
        <pc:sldMkLst>
          <pc:docMk/>
          <pc:sldMk cId="4028084643" sldId="364"/>
        </pc:sldMkLst>
      </pc:sldChg>
      <pc:sldChg chg="add del ord modTransition setBg modNotesTx">
        <pc:chgData name="James Robinson" userId="fc180eca-8d2e-48bd-936e-967abcd2cd28" providerId="ADAL" clId="{01DEFE54-B200-2643-9D17-E873F0AE9168}" dt="2024-04-11T16:10:52.806" v="3882" actId="2696"/>
        <pc:sldMkLst>
          <pc:docMk/>
          <pc:sldMk cId="1935660360" sldId="374"/>
        </pc:sldMkLst>
      </pc:sldChg>
      <pc:sldChg chg="add del ord modTransition setBg modNotesTx">
        <pc:chgData name="James Robinson" userId="fc180eca-8d2e-48bd-936e-967abcd2cd28" providerId="ADAL" clId="{01DEFE54-B200-2643-9D17-E873F0AE9168}" dt="2024-04-11T16:11:45.703" v="4077" actId="2696"/>
        <pc:sldMkLst>
          <pc:docMk/>
          <pc:sldMk cId="3300765678" sldId="381"/>
        </pc:sldMkLst>
      </pc:sldChg>
      <pc:sldChg chg="add del ord modTransition setBg">
        <pc:chgData name="James Robinson" userId="fc180eca-8d2e-48bd-936e-967abcd2cd28" providerId="ADAL" clId="{01DEFE54-B200-2643-9D17-E873F0AE9168}" dt="2024-04-11T16:12:41.812" v="4302" actId="2696"/>
        <pc:sldMkLst>
          <pc:docMk/>
          <pc:sldMk cId="742612716" sldId="382"/>
        </pc:sldMkLst>
      </pc:sldChg>
      <pc:sldChg chg="addSp modSp add del mod ord setBg modClrScheme chgLayout">
        <pc:chgData name="James Robinson" userId="fc180eca-8d2e-48bd-936e-967abcd2cd28" providerId="ADAL" clId="{01DEFE54-B200-2643-9D17-E873F0AE9168}" dt="2024-04-11T15:31:28.644" v="2745" actId="2696"/>
        <pc:sldMkLst>
          <pc:docMk/>
          <pc:sldMk cId="3429742883" sldId="383"/>
        </pc:sldMkLst>
        <pc:spChg chg="mod ord">
          <ac:chgData name="James Robinson" userId="fc180eca-8d2e-48bd-936e-967abcd2cd28" providerId="ADAL" clId="{01DEFE54-B200-2643-9D17-E873F0AE9168}" dt="2024-04-11T15:18:42.280" v="2532" actId="700"/>
          <ac:spMkLst>
            <pc:docMk/>
            <pc:sldMk cId="3429742883" sldId="383"/>
            <ac:spMk id="2" creationId="{E8C78334-FA3A-F054-F4EB-2B64DDAA949F}"/>
          </ac:spMkLst>
        </pc:spChg>
        <pc:spChg chg="add mod">
          <ac:chgData name="James Robinson" userId="fc180eca-8d2e-48bd-936e-967abcd2cd28" providerId="ADAL" clId="{01DEFE54-B200-2643-9D17-E873F0AE9168}" dt="2024-04-11T15:18:35.661" v="2530" actId="767"/>
          <ac:spMkLst>
            <pc:docMk/>
            <pc:sldMk cId="3429742883" sldId="383"/>
            <ac:spMk id="3" creationId="{90196D03-E573-166C-4A68-328838058EC0}"/>
          </ac:spMkLst>
        </pc:spChg>
        <pc:spChg chg="mod ord">
          <ac:chgData name="James Robinson" userId="fc180eca-8d2e-48bd-936e-967abcd2cd28" providerId="ADAL" clId="{01DEFE54-B200-2643-9D17-E873F0AE9168}" dt="2024-04-11T15:18:42.280" v="2532" actId="700"/>
          <ac:spMkLst>
            <pc:docMk/>
            <pc:sldMk cId="3429742883" sldId="383"/>
            <ac:spMk id="84" creationId="{00000000-0000-0000-0000-000000000000}"/>
          </ac:spMkLst>
        </pc:spChg>
      </pc:sldChg>
      <pc:sldChg chg="del">
        <pc:chgData name="James Robinson" userId="fc180eca-8d2e-48bd-936e-967abcd2cd28" providerId="ADAL" clId="{01DEFE54-B200-2643-9D17-E873F0AE9168}" dt="2024-04-11T11:33:38.539" v="170" actId="2696"/>
        <pc:sldMkLst>
          <pc:docMk/>
          <pc:sldMk cId="1987616594" sldId="831"/>
        </pc:sldMkLst>
      </pc:sldChg>
      <pc:sldChg chg="del">
        <pc:chgData name="James Robinson" userId="fc180eca-8d2e-48bd-936e-967abcd2cd28" providerId="ADAL" clId="{01DEFE54-B200-2643-9D17-E873F0AE9168}" dt="2024-04-11T12:01:41.248" v="733" actId="2696"/>
        <pc:sldMkLst>
          <pc:docMk/>
          <pc:sldMk cId="3585034705" sldId="832"/>
        </pc:sldMkLst>
      </pc:sldChg>
      <pc:sldChg chg="del">
        <pc:chgData name="James Robinson" userId="fc180eca-8d2e-48bd-936e-967abcd2cd28" providerId="ADAL" clId="{01DEFE54-B200-2643-9D17-E873F0AE9168}" dt="2024-04-11T12:01:33.161" v="732" actId="2696"/>
        <pc:sldMkLst>
          <pc:docMk/>
          <pc:sldMk cId="1990630311" sldId="833"/>
        </pc:sldMkLst>
      </pc:sldChg>
      <pc:sldChg chg="addSp delSp modSp new mod ord">
        <pc:chgData name="James Robinson" userId="fc180eca-8d2e-48bd-936e-967abcd2cd28" providerId="ADAL" clId="{01DEFE54-B200-2643-9D17-E873F0AE9168}" dt="2024-04-15T09:56:50.958" v="8296" actId="18331"/>
        <pc:sldMkLst>
          <pc:docMk/>
          <pc:sldMk cId="3171304354" sldId="834"/>
        </pc:sldMkLst>
        <pc:spChg chg="mod">
          <ac:chgData name="James Robinson" userId="fc180eca-8d2e-48bd-936e-967abcd2cd28" providerId="ADAL" clId="{01DEFE54-B200-2643-9D17-E873F0AE9168}" dt="2024-04-11T11:32:04.535" v="56" actId="20577"/>
          <ac:spMkLst>
            <pc:docMk/>
            <pc:sldMk cId="3171304354" sldId="834"/>
            <ac:spMk id="2" creationId="{6ADA1535-C8A9-E5D4-E3D8-F8B0A3A61303}"/>
          </ac:spMkLst>
        </pc:spChg>
        <pc:spChg chg="del">
          <ac:chgData name="James Robinson" userId="fc180eca-8d2e-48bd-936e-967abcd2cd28" providerId="ADAL" clId="{01DEFE54-B200-2643-9D17-E873F0AE9168}" dt="2024-04-11T11:32:49.704" v="157" actId="478"/>
          <ac:spMkLst>
            <pc:docMk/>
            <pc:sldMk cId="3171304354" sldId="834"/>
            <ac:spMk id="3" creationId="{AC42E6CB-30A4-CC6D-AD24-AAFD9DC89AC5}"/>
          </ac:spMkLst>
        </pc:spChg>
        <pc:spChg chg="mod">
          <ac:chgData name="James Robinson" userId="fc180eca-8d2e-48bd-936e-967abcd2cd28" providerId="ADAL" clId="{01DEFE54-B200-2643-9D17-E873F0AE9168}" dt="2024-04-11T11:32:31.045" v="156" actId="1076"/>
          <ac:spMkLst>
            <pc:docMk/>
            <pc:sldMk cId="3171304354" sldId="834"/>
            <ac:spMk id="4" creationId="{ECA9AEB8-82E5-C03D-B968-6FFBFE0FBA34}"/>
          </ac:spMkLst>
        </pc:spChg>
        <pc:picChg chg="add mod">
          <ac:chgData name="James Robinson" userId="fc180eca-8d2e-48bd-936e-967abcd2cd28" providerId="ADAL" clId="{01DEFE54-B200-2643-9D17-E873F0AE9168}" dt="2024-04-15T09:56:50.958" v="8296" actId="18331"/>
          <ac:picMkLst>
            <pc:docMk/>
            <pc:sldMk cId="3171304354" sldId="834"/>
            <ac:picMk id="5" creationId="{1C708304-4F30-937B-07DA-37B0688C2140}"/>
          </ac:picMkLst>
        </pc:picChg>
      </pc:sldChg>
      <pc:sldChg chg="addSp delSp modSp new mod ord">
        <pc:chgData name="James Robinson" userId="fc180eca-8d2e-48bd-936e-967abcd2cd28" providerId="ADAL" clId="{01DEFE54-B200-2643-9D17-E873F0AE9168}" dt="2024-04-15T09:54:30.475" v="8295" actId="18331"/>
        <pc:sldMkLst>
          <pc:docMk/>
          <pc:sldMk cId="3523396845" sldId="835"/>
        </pc:sldMkLst>
        <pc:spChg chg="mod">
          <ac:chgData name="James Robinson" userId="fc180eca-8d2e-48bd-936e-967abcd2cd28" providerId="ADAL" clId="{01DEFE54-B200-2643-9D17-E873F0AE9168}" dt="2024-04-12T09:59:06.995" v="4867" actId="20577"/>
          <ac:spMkLst>
            <pc:docMk/>
            <pc:sldMk cId="3523396845" sldId="835"/>
            <ac:spMk id="2" creationId="{952C40A1-121C-310D-34DE-DA1AD8834834}"/>
          </ac:spMkLst>
        </pc:spChg>
        <pc:spChg chg="add del mod">
          <ac:chgData name="James Robinson" userId="fc180eca-8d2e-48bd-936e-967abcd2cd28" providerId="ADAL" clId="{01DEFE54-B200-2643-9D17-E873F0AE9168}" dt="2024-04-11T11:35:59.779" v="177" actId="931"/>
          <ac:spMkLst>
            <pc:docMk/>
            <pc:sldMk cId="3523396845" sldId="835"/>
            <ac:spMk id="3" creationId="{E3409F05-EE90-692F-F8FE-F73EA5289906}"/>
          </ac:spMkLst>
        </pc:spChg>
        <pc:spChg chg="del">
          <ac:chgData name="James Robinson" userId="fc180eca-8d2e-48bd-936e-967abcd2cd28" providerId="ADAL" clId="{01DEFE54-B200-2643-9D17-E873F0AE9168}" dt="2024-04-11T11:38:32.701" v="241" actId="478"/>
          <ac:spMkLst>
            <pc:docMk/>
            <pc:sldMk cId="3523396845" sldId="835"/>
            <ac:spMk id="4" creationId="{68C73C8B-EFE5-B895-F23D-D011C1927431}"/>
          </ac:spMkLst>
        </pc:spChg>
        <pc:spChg chg="del mod">
          <ac:chgData name="James Robinson" userId="fc180eca-8d2e-48bd-936e-967abcd2cd28" providerId="ADAL" clId="{01DEFE54-B200-2643-9D17-E873F0AE9168}" dt="2024-04-11T11:38:30.487" v="240" actId="478"/>
          <ac:spMkLst>
            <pc:docMk/>
            <pc:sldMk cId="3523396845" sldId="835"/>
            <ac:spMk id="5" creationId="{F6F17E90-8AA0-FAF9-4D2A-E217134C3A60}"/>
          </ac:spMkLst>
        </pc:spChg>
        <pc:spChg chg="del">
          <ac:chgData name="James Robinson" userId="fc180eca-8d2e-48bd-936e-967abcd2cd28" providerId="ADAL" clId="{01DEFE54-B200-2643-9D17-E873F0AE9168}" dt="2024-04-11T11:38:30.487" v="240" actId="478"/>
          <ac:spMkLst>
            <pc:docMk/>
            <pc:sldMk cId="3523396845" sldId="835"/>
            <ac:spMk id="6" creationId="{548DE193-672B-4CD2-8C0B-5A92FCBAE1C2}"/>
          </ac:spMkLst>
        </pc:spChg>
        <pc:spChg chg="del">
          <ac:chgData name="James Robinson" userId="fc180eca-8d2e-48bd-936e-967abcd2cd28" providerId="ADAL" clId="{01DEFE54-B200-2643-9D17-E873F0AE9168}" dt="2024-04-11T11:38:32.701" v="241" actId="478"/>
          <ac:spMkLst>
            <pc:docMk/>
            <pc:sldMk cId="3523396845" sldId="835"/>
            <ac:spMk id="7" creationId="{4A55C45D-467D-0A26-396B-AB77B728D4EB}"/>
          </ac:spMkLst>
        </pc:spChg>
        <pc:spChg chg="del">
          <ac:chgData name="James Robinson" userId="fc180eca-8d2e-48bd-936e-967abcd2cd28" providerId="ADAL" clId="{01DEFE54-B200-2643-9D17-E873F0AE9168}" dt="2024-04-11T11:38:30.487" v="240" actId="478"/>
          <ac:spMkLst>
            <pc:docMk/>
            <pc:sldMk cId="3523396845" sldId="835"/>
            <ac:spMk id="8" creationId="{04898463-7165-544C-7C6D-22BBCD0100D6}"/>
          </ac:spMkLst>
        </pc:spChg>
        <pc:spChg chg="del">
          <ac:chgData name="James Robinson" userId="fc180eca-8d2e-48bd-936e-967abcd2cd28" providerId="ADAL" clId="{01DEFE54-B200-2643-9D17-E873F0AE9168}" dt="2024-04-11T11:38:30.487" v="240" actId="478"/>
          <ac:spMkLst>
            <pc:docMk/>
            <pc:sldMk cId="3523396845" sldId="835"/>
            <ac:spMk id="9" creationId="{46D69BBC-621C-166C-3897-27694FA39AA0}"/>
          </ac:spMkLst>
        </pc:spChg>
        <pc:spChg chg="mod">
          <ac:chgData name="James Robinson" userId="fc180eca-8d2e-48bd-936e-967abcd2cd28" providerId="ADAL" clId="{01DEFE54-B200-2643-9D17-E873F0AE9168}" dt="2024-04-11T11:59:12.228" v="705" actId="14100"/>
          <ac:spMkLst>
            <pc:docMk/>
            <pc:sldMk cId="3523396845" sldId="835"/>
            <ac:spMk id="10" creationId="{ECA4FBA8-4486-2B1C-7630-F427605D06BF}"/>
          </ac:spMkLst>
        </pc:spChg>
        <pc:spChg chg="add mod">
          <ac:chgData name="James Robinson" userId="fc180eca-8d2e-48bd-936e-967abcd2cd28" providerId="ADAL" clId="{01DEFE54-B200-2643-9D17-E873F0AE9168}" dt="2024-04-11T11:46:14.515" v="438" actId="1076"/>
          <ac:spMkLst>
            <pc:docMk/>
            <pc:sldMk cId="3523396845" sldId="835"/>
            <ac:spMk id="23" creationId="{8F7F31DD-6B1A-B01C-7E64-3F894E46C7C4}"/>
          </ac:spMkLst>
        </pc:spChg>
        <pc:spChg chg="add mod">
          <ac:chgData name="James Robinson" userId="fc180eca-8d2e-48bd-936e-967abcd2cd28" providerId="ADAL" clId="{01DEFE54-B200-2643-9D17-E873F0AE9168}" dt="2024-04-11T15:08:01.930" v="2458" actId="20577"/>
          <ac:spMkLst>
            <pc:docMk/>
            <pc:sldMk cId="3523396845" sldId="835"/>
            <ac:spMk id="24" creationId="{5239E48F-1D6E-8BED-EE57-CD547B71B54A}"/>
          </ac:spMkLst>
        </pc:spChg>
        <pc:spChg chg="add mod">
          <ac:chgData name="James Robinson" userId="fc180eca-8d2e-48bd-936e-967abcd2cd28" providerId="ADAL" clId="{01DEFE54-B200-2643-9D17-E873F0AE9168}" dt="2024-04-11T15:07:41.984" v="2441" actId="20577"/>
          <ac:spMkLst>
            <pc:docMk/>
            <pc:sldMk cId="3523396845" sldId="835"/>
            <ac:spMk id="25" creationId="{E92A72BB-3F50-122F-EA6C-563FC4B97EF3}"/>
          </ac:spMkLst>
        </pc:spChg>
        <pc:spChg chg="add mod">
          <ac:chgData name="James Robinson" userId="fc180eca-8d2e-48bd-936e-967abcd2cd28" providerId="ADAL" clId="{01DEFE54-B200-2643-9D17-E873F0AE9168}" dt="2024-04-11T11:59:23.844" v="707" actId="14100"/>
          <ac:spMkLst>
            <pc:docMk/>
            <pc:sldMk cId="3523396845" sldId="835"/>
            <ac:spMk id="26" creationId="{B0602EE1-9ECC-A9C3-A051-2CCC3054202C}"/>
          </ac:spMkLst>
        </pc:spChg>
        <pc:spChg chg="add mod">
          <ac:chgData name="James Robinson" userId="fc180eca-8d2e-48bd-936e-967abcd2cd28" providerId="ADAL" clId="{01DEFE54-B200-2643-9D17-E873F0AE9168}" dt="2024-04-11T11:59:33.860" v="709" actId="14100"/>
          <ac:spMkLst>
            <pc:docMk/>
            <pc:sldMk cId="3523396845" sldId="835"/>
            <ac:spMk id="27" creationId="{F6196151-F72F-C18D-F087-8B426A54CAF3}"/>
          </ac:spMkLst>
        </pc:spChg>
        <pc:spChg chg="add mod">
          <ac:chgData name="James Robinson" userId="fc180eca-8d2e-48bd-936e-967abcd2cd28" providerId="ADAL" clId="{01DEFE54-B200-2643-9D17-E873F0AE9168}" dt="2024-04-11T11:59:44.046" v="711" actId="14100"/>
          <ac:spMkLst>
            <pc:docMk/>
            <pc:sldMk cId="3523396845" sldId="835"/>
            <ac:spMk id="28" creationId="{232FBFEA-B1C9-7D08-8262-5C9D2AD8423B}"/>
          </ac:spMkLst>
        </pc:spChg>
        <pc:spChg chg="add mod">
          <ac:chgData name="James Robinson" userId="fc180eca-8d2e-48bd-936e-967abcd2cd28" providerId="ADAL" clId="{01DEFE54-B200-2643-9D17-E873F0AE9168}" dt="2024-04-11T12:03:51.727" v="764" actId="21"/>
          <ac:spMkLst>
            <pc:docMk/>
            <pc:sldMk cId="3523396845" sldId="835"/>
            <ac:spMk id="29" creationId="{AD9B084B-5311-FA4E-B1ED-55A29772E561}"/>
          </ac:spMkLst>
        </pc:spChg>
        <pc:spChg chg="add mod">
          <ac:chgData name="James Robinson" userId="fc180eca-8d2e-48bd-936e-967abcd2cd28" providerId="ADAL" clId="{01DEFE54-B200-2643-9D17-E873F0AE9168}" dt="2024-04-11T12:03:43.959" v="761" actId="20577"/>
          <ac:spMkLst>
            <pc:docMk/>
            <pc:sldMk cId="3523396845" sldId="835"/>
            <ac:spMk id="30" creationId="{7B602D44-4A2B-0E74-23B6-4E55FDC2D69F}"/>
          </ac:spMkLst>
        </pc:spChg>
        <pc:spChg chg="add mod">
          <ac:chgData name="James Robinson" userId="fc180eca-8d2e-48bd-936e-967abcd2cd28" providerId="ADAL" clId="{01DEFE54-B200-2643-9D17-E873F0AE9168}" dt="2024-04-11T12:01:20.794" v="731" actId="1076"/>
          <ac:spMkLst>
            <pc:docMk/>
            <pc:sldMk cId="3523396845" sldId="835"/>
            <ac:spMk id="31" creationId="{147B80B1-09AB-D7C8-53FA-245202B6A72C}"/>
          </ac:spMkLst>
        </pc:spChg>
        <pc:spChg chg="add mod">
          <ac:chgData name="James Robinson" userId="fc180eca-8d2e-48bd-936e-967abcd2cd28" providerId="ADAL" clId="{01DEFE54-B200-2643-9D17-E873F0AE9168}" dt="2024-04-11T12:03:53.053" v="765"/>
          <ac:spMkLst>
            <pc:docMk/>
            <pc:sldMk cId="3523396845" sldId="835"/>
            <ac:spMk id="32" creationId="{A65D1FD2-E7FB-AA15-2E01-904895ACD3F0}"/>
          </ac:spMkLst>
        </pc:spChg>
        <pc:spChg chg="add mod">
          <ac:chgData name="James Robinson" userId="fc180eca-8d2e-48bd-936e-967abcd2cd28" providerId="ADAL" clId="{01DEFE54-B200-2643-9D17-E873F0AE9168}" dt="2024-04-11T12:03:46.062" v="762"/>
          <ac:spMkLst>
            <pc:docMk/>
            <pc:sldMk cId="3523396845" sldId="835"/>
            <ac:spMk id="33" creationId="{8587AA63-F3B7-40FA-E4DD-E96ECC73DA19}"/>
          </ac:spMkLst>
        </pc:spChg>
        <pc:picChg chg="add mod">
          <ac:chgData name="James Robinson" userId="fc180eca-8d2e-48bd-936e-967abcd2cd28" providerId="ADAL" clId="{01DEFE54-B200-2643-9D17-E873F0AE9168}" dt="2024-04-11T11:35:32.223" v="176"/>
          <ac:picMkLst>
            <pc:docMk/>
            <pc:sldMk cId="3523396845" sldId="835"/>
            <ac:picMk id="11" creationId="{7794A1B5-60DE-E1B1-710C-E4DC24066F82}"/>
          </ac:picMkLst>
        </pc:picChg>
        <pc:picChg chg="add mod modCrop">
          <ac:chgData name="James Robinson" userId="fc180eca-8d2e-48bd-936e-967abcd2cd28" providerId="ADAL" clId="{01DEFE54-B200-2643-9D17-E873F0AE9168}" dt="2024-04-15T09:54:30.475" v="8295" actId="18331"/>
          <ac:picMkLst>
            <pc:docMk/>
            <pc:sldMk cId="3523396845" sldId="835"/>
            <ac:picMk id="13" creationId="{3CAEE88C-24C9-653E-610F-7DC0D40258F7}"/>
          </ac:picMkLst>
        </pc:picChg>
        <pc:picChg chg="add mod modCrop">
          <ac:chgData name="James Robinson" userId="fc180eca-8d2e-48bd-936e-967abcd2cd28" providerId="ADAL" clId="{01DEFE54-B200-2643-9D17-E873F0AE9168}" dt="2024-04-11T11:49:27.924" v="456" actId="18131"/>
          <ac:picMkLst>
            <pc:docMk/>
            <pc:sldMk cId="3523396845" sldId="835"/>
            <ac:picMk id="14" creationId="{165DDE54-674D-5DBD-770D-677F1AED53EA}"/>
          </ac:picMkLst>
        </pc:picChg>
        <pc:picChg chg="add mod">
          <ac:chgData name="James Robinson" userId="fc180eca-8d2e-48bd-936e-967abcd2cd28" providerId="ADAL" clId="{01DEFE54-B200-2643-9D17-E873F0AE9168}" dt="2024-04-11T11:48:39.148" v="444" actId="14826"/>
          <ac:picMkLst>
            <pc:docMk/>
            <pc:sldMk cId="3523396845" sldId="835"/>
            <ac:picMk id="15" creationId="{B1429274-DC14-14E9-0009-93D037901EE4}"/>
          </ac:picMkLst>
        </pc:picChg>
        <pc:picChg chg="add mod">
          <ac:chgData name="James Robinson" userId="fc180eca-8d2e-48bd-936e-967abcd2cd28" providerId="ADAL" clId="{01DEFE54-B200-2643-9D17-E873F0AE9168}" dt="2024-04-11T11:46:14.515" v="438" actId="1076"/>
          <ac:picMkLst>
            <pc:docMk/>
            <pc:sldMk cId="3523396845" sldId="835"/>
            <ac:picMk id="16" creationId="{C284C503-9EF9-71E2-C31C-19F7C1FAF4A6}"/>
          </ac:picMkLst>
        </pc:picChg>
        <pc:picChg chg="add mod">
          <ac:chgData name="James Robinson" userId="fc180eca-8d2e-48bd-936e-967abcd2cd28" providerId="ADAL" clId="{01DEFE54-B200-2643-9D17-E873F0AE9168}" dt="2024-04-11T12:03:33.114" v="751" actId="14826"/>
          <ac:picMkLst>
            <pc:docMk/>
            <pc:sldMk cId="3523396845" sldId="835"/>
            <ac:picMk id="17" creationId="{F9A92081-0A1B-B726-45A4-420B6B9A44A5}"/>
          </ac:picMkLst>
        </pc:picChg>
        <pc:picChg chg="add mod modCrop">
          <ac:chgData name="James Robinson" userId="fc180eca-8d2e-48bd-936e-967abcd2cd28" providerId="ADAL" clId="{01DEFE54-B200-2643-9D17-E873F0AE9168}" dt="2024-04-11T12:03:17.144" v="743" actId="18131"/>
          <ac:picMkLst>
            <pc:docMk/>
            <pc:sldMk cId="3523396845" sldId="835"/>
            <ac:picMk id="18" creationId="{58224EE0-B64E-DA23-B546-A2B7B632CBB8}"/>
          </ac:picMkLst>
        </pc:picChg>
        <pc:picChg chg="add mod">
          <ac:chgData name="James Robinson" userId="fc180eca-8d2e-48bd-936e-967abcd2cd28" providerId="ADAL" clId="{01DEFE54-B200-2643-9D17-E873F0AE9168}" dt="2024-04-11T12:01:20.794" v="731" actId="1076"/>
          <ac:picMkLst>
            <pc:docMk/>
            <pc:sldMk cId="3523396845" sldId="835"/>
            <ac:picMk id="19" creationId="{10770C82-6671-93B2-B8A9-8A3FDF29609C}"/>
          </ac:picMkLst>
        </pc:picChg>
        <pc:picChg chg="add mod">
          <ac:chgData name="James Robinson" userId="fc180eca-8d2e-48bd-936e-967abcd2cd28" providerId="ADAL" clId="{01DEFE54-B200-2643-9D17-E873F0AE9168}" dt="2024-04-11T12:03:39.484" v="752" actId="14826"/>
          <ac:picMkLst>
            <pc:docMk/>
            <pc:sldMk cId="3523396845" sldId="835"/>
            <ac:picMk id="20" creationId="{17DFBC9C-24F6-ADC9-91D3-FB61731747D8}"/>
          </ac:picMkLst>
        </pc:picChg>
        <pc:picChg chg="add mod modCrop">
          <ac:chgData name="James Robinson" userId="fc180eca-8d2e-48bd-936e-967abcd2cd28" providerId="ADAL" clId="{01DEFE54-B200-2643-9D17-E873F0AE9168}" dt="2024-04-11T12:02:59.249" v="734" actId="14826"/>
          <ac:picMkLst>
            <pc:docMk/>
            <pc:sldMk cId="3523396845" sldId="835"/>
            <ac:picMk id="21" creationId="{50439974-A323-9214-8659-A15863BBA3B8}"/>
          </ac:picMkLst>
        </pc:picChg>
        <pc:picChg chg="add mod">
          <ac:chgData name="James Robinson" userId="fc180eca-8d2e-48bd-936e-967abcd2cd28" providerId="ADAL" clId="{01DEFE54-B200-2643-9D17-E873F0AE9168}" dt="2024-04-11T11:41:12.510" v="259"/>
          <ac:picMkLst>
            <pc:docMk/>
            <pc:sldMk cId="3523396845" sldId="835"/>
            <ac:picMk id="22" creationId="{5B2AE986-EA08-4047-6AE8-ADF2E8AB3AFB}"/>
          </ac:picMkLst>
        </pc:picChg>
        <pc:picChg chg="add del mod">
          <ac:chgData name="James Robinson" userId="fc180eca-8d2e-48bd-936e-967abcd2cd28" providerId="ADAL" clId="{01DEFE54-B200-2643-9D17-E873F0AE9168}" dt="2024-04-11T11:53:38.276" v="548" actId="478"/>
          <ac:picMkLst>
            <pc:docMk/>
            <pc:sldMk cId="3523396845" sldId="835"/>
            <ac:picMk id="35" creationId="{112EFAD6-C836-4B47-CAA4-032F937CAA82}"/>
          </ac:picMkLst>
        </pc:picChg>
      </pc:sldChg>
      <pc:sldChg chg="addSp delSp modSp new del mod ord">
        <pc:chgData name="James Robinson" userId="fc180eca-8d2e-48bd-936e-967abcd2cd28" providerId="ADAL" clId="{01DEFE54-B200-2643-9D17-E873F0AE9168}" dt="2024-04-11T14:02:58.203" v="1186" actId="2696"/>
        <pc:sldMkLst>
          <pc:docMk/>
          <pc:sldMk cId="4278088281" sldId="836"/>
        </pc:sldMkLst>
        <pc:spChg chg="mod">
          <ac:chgData name="James Robinson" userId="fc180eca-8d2e-48bd-936e-967abcd2cd28" providerId="ADAL" clId="{01DEFE54-B200-2643-9D17-E873F0AE9168}" dt="2024-04-11T12:17:39.244" v="1073" actId="1076"/>
          <ac:spMkLst>
            <pc:docMk/>
            <pc:sldMk cId="4278088281" sldId="836"/>
            <ac:spMk id="2" creationId="{C83F0A66-ACCB-9004-3477-10B7ECBD47CC}"/>
          </ac:spMkLst>
        </pc:spChg>
        <pc:spChg chg="del">
          <ac:chgData name="James Robinson" userId="fc180eca-8d2e-48bd-936e-967abcd2cd28" providerId="ADAL" clId="{01DEFE54-B200-2643-9D17-E873F0AE9168}" dt="2024-04-11T12:15:15.159" v="894"/>
          <ac:spMkLst>
            <pc:docMk/>
            <pc:sldMk cId="4278088281" sldId="836"/>
            <ac:spMk id="3" creationId="{2B25D11B-67A2-656F-81BB-D9316A38A05C}"/>
          </ac:spMkLst>
        </pc:spChg>
        <pc:spChg chg="del">
          <ac:chgData name="James Robinson" userId="fc180eca-8d2e-48bd-936e-967abcd2cd28" providerId="ADAL" clId="{01DEFE54-B200-2643-9D17-E873F0AE9168}" dt="2024-04-11T12:15:25.820" v="896"/>
          <ac:spMkLst>
            <pc:docMk/>
            <pc:sldMk cId="4278088281" sldId="836"/>
            <ac:spMk id="4" creationId="{8A697769-5D81-BEBD-D5E0-13A11BA3560D}"/>
          </ac:spMkLst>
        </pc:spChg>
        <pc:spChg chg="del">
          <ac:chgData name="James Robinson" userId="fc180eca-8d2e-48bd-936e-967abcd2cd28" providerId="ADAL" clId="{01DEFE54-B200-2643-9D17-E873F0AE9168}" dt="2024-04-11T12:15:20.905" v="895"/>
          <ac:spMkLst>
            <pc:docMk/>
            <pc:sldMk cId="4278088281" sldId="836"/>
            <ac:spMk id="5" creationId="{AB881820-868D-FB06-6546-A4B5EC3E5698}"/>
          </ac:spMkLst>
        </pc:spChg>
        <pc:spChg chg="del">
          <ac:chgData name="James Robinson" userId="fc180eca-8d2e-48bd-936e-967abcd2cd28" providerId="ADAL" clId="{01DEFE54-B200-2643-9D17-E873F0AE9168}" dt="2024-04-11T12:15:30.241" v="897"/>
          <ac:spMkLst>
            <pc:docMk/>
            <pc:sldMk cId="4278088281" sldId="836"/>
            <ac:spMk id="6" creationId="{4FC36A1D-07B4-9F12-F227-0A8645F01C15}"/>
          </ac:spMkLst>
        </pc:spChg>
        <pc:spChg chg="mod">
          <ac:chgData name="James Robinson" userId="fc180eca-8d2e-48bd-936e-967abcd2cd28" providerId="ADAL" clId="{01DEFE54-B200-2643-9D17-E873F0AE9168}" dt="2024-04-11T12:17:39.244" v="1073" actId="1076"/>
          <ac:spMkLst>
            <pc:docMk/>
            <pc:sldMk cId="4278088281" sldId="836"/>
            <ac:spMk id="7" creationId="{8DDB1563-6D87-A610-8BD9-D5F07242BFF1}"/>
          </ac:spMkLst>
        </pc:spChg>
        <pc:spChg chg="mod">
          <ac:chgData name="James Robinson" userId="fc180eca-8d2e-48bd-936e-967abcd2cd28" providerId="ADAL" clId="{01DEFE54-B200-2643-9D17-E873F0AE9168}" dt="2024-04-11T12:17:39.244" v="1073" actId="1076"/>
          <ac:spMkLst>
            <pc:docMk/>
            <pc:sldMk cId="4278088281" sldId="836"/>
            <ac:spMk id="8" creationId="{9E0E69FA-A163-96DE-CEA6-4E8138D0C4E3}"/>
          </ac:spMkLst>
        </pc:spChg>
        <pc:spChg chg="mod">
          <ac:chgData name="James Robinson" userId="fc180eca-8d2e-48bd-936e-967abcd2cd28" providerId="ADAL" clId="{01DEFE54-B200-2643-9D17-E873F0AE9168}" dt="2024-04-11T12:17:39.244" v="1073" actId="1076"/>
          <ac:spMkLst>
            <pc:docMk/>
            <pc:sldMk cId="4278088281" sldId="836"/>
            <ac:spMk id="9" creationId="{87204E4C-09C7-F139-1A19-3BD651A7150F}"/>
          </ac:spMkLst>
        </pc:spChg>
        <pc:spChg chg="add mod">
          <ac:chgData name="James Robinson" userId="fc180eca-8d2e-48bd-936e-967abcd2cd28" providerId="ADAL" clId="{01DEFE54-B200-2643-9D17-E873F0AE9168}" dt="2024-04-11T12:08:10.584" v="830"/>
          <ac:spMkLst>
            <pc:docMk/>
            <pc:sldMk cId="4278088281" sldId="836"/>
            <ac:spMk id="10" creationId="{406C6AB8-4794-895A-AC52-83A9153B5236}"/>
          </ac:spMkLst>
        </pc:spChg>
        <pc:spChg chg="add mod">
          <ac:chgData name="James Robinson" userId="fc180eca-8d2e-48bd-936e-967abcd2cd28" providerId="ADAL" clId="{01DEFE54-B200-2643-9D17-E873F0AE9168}" dt="2024-04-11T12:17:12.706" v="1069" actId="122"/>
          <ac:spMkLst>
            <pc:docMk/>
            <pc:sldMk cId="4278088281" sldId="836"/>
            <ac:spMk id="15" creationId="{B1C80945-DDAF-095D-22EA-657026514635}"/>
          </ac:spMkLst>
        </pc:spChg>
        <pc:picChg chg="add mod">
          <ac:chgData name="James Robinson" userId="fc180eca-8d2e-48bd-936e-967abcd2cd28" providerId="ADAL" clId="{01DEFE54-B200-2643-9D17-E873F0AE9168}" dt="2024-04-11T12:17:39.244" v="1073" actId="1076"/>
          <ac:picMkLst>
            <pc:docMk/>
            <pc:sldMk cId="4278088281" sldId="836"/>
            <ac:picMk id="11" creationId="{3A0E3040-66D7-4755-D340-DD0AC3891D23}"/>
          </ac:picMkLst>
        </pc:picChg>
        <pc:picChg chg="add mod">
          <ac:chgData name="James Robinson" userId="fc180eca-8d2e-48bd-936e-967abcd2cd28" providerId="ADAL" clId="{01DEFE54-B200-2643-9D17-E873F0AE9168}" dt="2024-04-11T12:17:39.244" v="1073" actId="1076"/>
          <ac:picMkLst>
            <pc:docMk/>
            <pc:sldMk cId="4278088281" sldId="836"/>
            <ac:picMk id="12" creationId="{5803F0BD-0C37-9143-F912-C35A795A3B54}"/>
          </ac:picMkLst>
        </pc:picChg>
        <pc:picChg chg="add mod">
          <ac:chgData name="James Robinson" userId="fc180eca-8d2e-48bd-936e-967abcd2cd28" providerId="ADAL" clId="{01DEFE54-B200-2643-9D17-E873F0AE9168}" dt="2024-04-11T12:17:39.244" v="1073" actId="1076"/>
          <ac:picMkLst>
            <pc:docMk/>
            <pc:sldMk cId="4278088281" sldId="836"/>
            <ac:picMk id="13" creationId="{E62067F3-6968-FC7D-A2CE-D699F4E7CF0A}"/>
          </ac:picMkLst>
        </pc:picChg>
        <pc:picChg chg="add mod">
          <ac:chgData name="James Robinson" userId="fc180eca-8d2e-48bd-936e-967abcd2cd28" providerId="ADAL" clId="{01DEFE54-B200-2643-9D17-E873F0AE9168}" dt="2024-04-11T12:17:39.244" v="1073" actId="1076"/>
          <ac:picMkLst>
            <pc:docMk/>
            <pc:sldMk cId="4278088281" sldId="836"/>
            <ac:picMk id="14" creationId="{0BBAEAFD-3CBD-98D9-8F63-7956B8E11D50}"/>
          </ac:picMkLst>
        </pc:picChg>
        <pc:picChg chg="add mod">
          <ac:chgData name="James Robinson" userId="fc180eca-8d2e-48bd-936e-967abcd2cd28" providerId="ADAL" clId="{01DEFE54-B200-2643-9D17-E873F0AE9168}" dt="2024-04-11T13:57:48.571" v="1083" actId="14100"/>
          <ac:picMkLst>
            <pc:docMk/>
            <pc:sldMk cId="4278088281" sldId="836"/>
            <ac:picMk id="17" creationId="{4F3D4071-8D38-C9BE-53A9-433453172BBB}"/>
          </ac:picMkLst>
        </pc:picChg>
      </pc:sldChg>
      <pc:sldChg chg="addSp delSp modSp new mod ord modNotesTx">
        <pc:chgData name="James Robinson" userId="fc180eca-8d2e-48bd-936e-967abcd2cd28" providerId="ADAL" clId="{01DEFE54-B200-2643-9D17-E873F0AE9168}" dt="2024-04-12T10:32:13.348" v="5760" actId="1076"/>
        <pc:sldMkLst>
          <pc:docMk/>
          <pc:sldMk cId="1882911793" sldId="837"/>
        </pc:sldMkLst>
        <pc:spChg chg="mod">
          <ac:chgData name="James Robinson" userId="fc180eca-8d2e-48bd-936e-967abcd2cd28" providerId="ADAL" clId="{01DEFE54-B200-2643-9D17-E873F0AE9168}" dt="2024-04-12T10:32:00.679" v="5758" actId="20577"/>
          <ac:spMkLst>
            <pc:docMk/>
            <pc:sldMk cId="1882911793" sldId="837"/>
            <ac:spMk id="2" creationId="{66A882EB-AC4E-A469-DBFA-2B3B26A77465}"/>
          </ac:spMkLst>
        </pc:spChg>
        <pc:spChg chg="del mod">
          <ac:chgData name="James Robinson" userId="fc180eca-8d2e-48bd-936e-967abcd2cd28" providerId="ADAL" clId="{01DEFE54-B200-2643-9D17-E873F0AE9168}" dt="2024-04-11T13:56:39.070" v="1078" actId="478"/>
          <ac:spMkLst>
            <pc:docMk/>
            <pc:sldMk cId="1882911793" sldId="837"/>
            <ac:spMk id="3" creationId="{CBC3B1DB-6ECE-1964-051C-5C567C0E4A8B}"/>
          </ac:spMkLst>
        </pc:spChg>
        <pc:spChg chg="add del mod">
          <ac:chgData name="James Robinson" userId="fc180eca-8d2e-48bd-936e-967abcd2cd28" providerId="ADAL" clId="{01DEFE54-B200-2643-9D17-E873F0AE9168}" dt="2024-04-11T13:58:22.862" v="1086" actId="478"/>
          <ac:spMkLst>
            <pc:docMk/>
            <pc:sldMk cId="1882911793" sldId="837"/>
            <ac:spMk id="4" creationId="{6DA57D43-E94D-4F99-5FA9-C87F44F69959}"/>
          </ac:spMkLst>
        </pc:spChg>
        <pc:spChg chg="add del mod">
          <ac:chgData name="James Robinson" userId="fc180eca-8d2e-48bd-936e-967abcd2cd28" providerId="ADAL" clId="{01DEFE54-B200-2643-9D17-E873F0AE9168}" dt="2024-04-11T13:58:24.798" v="1087" actId="478"/>
          <ac:spMkLst>
            <pc:docMk/>
            <pc:sldMk cId="1882911793" sldId="837"/>
            <ac:spMk id="5" creationId="{5A330A85-E32B-88C6-57C5-4C4C38E9D90A}"/>
          </ac:spMkLst>
        </pc:spChg>
        <pc:spChg chg="add del mod">
          <ac:chgData name="James Robinson" userId="fc180eca-8d2e-48bd-936e-967abcd2cd28" providerId="ADAL" clId="{01DEFE54-B200-2643-9D17-E873F0AE9168}" dt="2024-04-11T13:58:24.798" v="1087" actId="478"/>
          <ac:spMkLst>
            <pc:docMk/>
            <pc:sldMk cId="1882911793" sldId="837"/>
            <ac:spMk id="6" creationId="{762A26B8-C291-9B1A-1A38-932752684D8C}"/>
          </ac:spMkLst>
        </pc:spChg>
        <pc:spChg chg="add del mod">
          <ac:chgData name="James Robinson" userId="fc180eca-8d2e-48bd-936e-967abcd2cd28" providerId="ADAL" clId="{01DEFE54-B200-2643-9D17-E873F0AE9168}" dt="2024-04-12T10:32:03.150" v="5759" actId="478"/>
          <ac:spMkLst>
            <pc:docMk/>
            <pc:sldMk cId="1882911793" sldId="837"/>
            <ac:spMk id="17" creationId="{84E03C78-B550-9ABF-9B74-DDC5D1E50415}"/>
          </ac:spMkLst>
        </pc:spChg>
        <pc:spChg chg="add mod">
          <ac:chgData name="James Robinson" userId="fc180eca-8d2e-48bd-936e-967abcd2cd28" providerId="ADAL" clId="{01DEFE54-B200-2643-9D17-E873F0AE9168}" dt="2024-04-12T10:32:13.348" v="5760" actId="1076"/>
          <ac:spMkLst>
            <pc:docMk/>
            <pc:sldMk cId="1882911793" sldId="837"/>
            <ac:spMk id="18" creationId="{10BD9C10-76B6-D959-DD48-709194AABE54}"/>
          </ac:spMkLst>
        </pc:spChg>
        <pc:spChg chg="add mod">
          <ac:chgData name="James Robinson" userId="fc180eca-8d2e-48bd-936e-967abcd2cd28" providerId="ADAL" clId="{01DEFE54-B200-2643-9D17-E873F0AE9168}" dt="2024-04-12T10:32:13.348" v="5760" actId="1076"/>
          <ac:spMkLst>
            <pc:docMk/>
            <pc:sldMk cId="1882911793" sldId="837"/>
            <ac:spMk id="19" creationId="{5FD05B4A-7928-564F-F85A-87DB4AA99177}"/>
          </ac:spMkLst>
        </pc:spChg>
        <pc:spChg chg="add mod">
          <ac:chgData name="James Robinson" userId="fc180eca-8d2e-48bd-936e-967abcd2cd28" providerId="ADAL" clId="{01DEFE54-B200-2643-9D17-E873F0AE9168}" dt="2024-04-12T10:32:13.348" v="5760" actId="1076"/>
          <ac:spMkLst>
            <pc:docMk/>
            <pc:sldMk cId="1882911793" sldId="837"/>
            <ac:spMk id="20" creationId="{3757CBD9-2044-7F1A-DC96-570C3903FB4D}"/>
          </ac:spMkLst>
        </pc:spChg>
        <pc:spChg chg="add mod">
          <ac:chgData name="James Robinson" userId="fc180eca-8d2e-48bd-936e-967abcd2cd28" providerId="ADAL" clId="{01DEFE54-B200-2643-9D17-E873F0AE9168}" dt="2024-04-12T10:32:13.348" v="5760" actId="1076"/>
          <ac:spMkLst>
            <pc:docMk/>
            <pc:sldMk cId="1882911793" sldId="837"/>
            <ac:spMk id="21" creationId="{DBC14874-13F6-94C5-C5CA-AC03FE5BBE5D}"/>
          </ac:spMkLst>
        </pc:spChg>
        <pc:spChg chg="add mod">
          <ac:chgData name="James Robinson" userId="fc180eca-8d2e-48bd-936e-967abcd2cd28" providerId="ADAL" clId="{01DEFE54-B200-2643-9D17-E873F0AE9168}" dt="2024-04-12T10:32:13.348" v="5760" actId="1076"/>
          <ac:spMkLst>
            <pc:docMk/>
            <pc:sldMk cId="1882911793" sldId="837"/>
            <ac:spMk id="22" creationId="{AC29AFF2-A72B-F719-981B-E18B60EEBBB9}"/>
          </ac:spMkLst>
        </pc:spChg>
        <pc:picChg chg="add mod">
          <ac:chgData name="James Robinson" userId="fc180eca-8d2e-48bd-936e-967abcd2cd28" providerId="ADAL" clId="{01DEFE54-B200-2643-9D17-E873F0AE9168}" dt="2024-04-12T10:32:13.348" v="5760" actId="1076"/>
          <ac:picMkLst>
            <pc:docMk/>
            <pc:sldMk cId="1882911793" sldId="837"/>
            <ac:picMk id="7" creationId="{D364E0C1-4902-A895-97C4-68BF593659A6}"/>
          </ac:picMkLst>
        </pc:picChg>
        <pc:picChg chg="add mod">
          <ac:chgData name="James Robinson" userId="fc180eca-8d2e-48bd-936e-967abcd2cd28" providerId="ADAL" clId="{01DEFE54-B200-2643-9D17-E873F0AE9168}" dt="2024-04-12T10:32:13.348" v="5760" actId="1076"/>
          <ac:picMkLst>
            <pc:docMk/>
            <pc:sldMk cId="1882911793" sldId="837"/>
            <ac:picMk id="8" creationId="{2E60D2B2-F9C5-AB0C-5E17-A36B21DBF6AF}"/>
          </ac:picMkLst>
        </pc:picChg>
        <pc:picChg chg="add mod">
          <ac:chgData name="James Robinson" userId="fc180eca-8d2e-48bd-936e-967abcd2cd28" providerId="ADAL" clId="{01DEFE54-B200-2643-9D17-E873F0AE9168}" dt="2024-04-12T10:32:13.348" v="5760" actId="1076"/>
          <ac:picMkLst>
            <pc:docMk/>
            <pc:sldMk cId="1882911793" sldId="837"/>
            <ac:picMk id="9" creationId="{3A70BC50-2306-E0CB-4DEA-51CBFEC3FFF0}"/>
          </ac:picMkLst>
        </pc:picChg>
        <pc:picChg chg="add del mod modCrop">
          <ac:chgData name="James Robinson" userId="fc180eca-8d2e-48bd-936e-967abcd2cd28" providerId="ADAL" clId="{01DEFE54-B200-2643-9D17-E873F0AE9168}" dt="2024-04-11T13:59:59.637" v="1118" actId="478"/>
          <ac:picMkLst>
            <pc:docMk/>
            <pc:sldMk cId="1882911793" sldId="837"/>
            <ac:picMk id="10" creationId="{BE6AE30E-B1E4-1641-5C7F-EE263ED6E428}"/>
          </ac:picMkLst>
        </pc:picChg>
        <pc:picChg chg="add mod modCrop">
          <ac:chgData name="James Robinson" userId="fc180eca-8d2e-48bd-936e-967abcd2cd28" providerId="ADAL" clId="{01DEFE54-B200-2643-9D17-E873F0AE9168}" dt="2024-04-12T10:32:13.348" v="5760" actId="1076"/>
          <ac:picMkLst>
            <pc:docMk/>
            <pc:sldMk cId="1882911793" sldId="837"/>
            <ac:picMk id="12" creationId="{050BBE10-D388-9E50-B7CE-ABE7CABC1453}"/>
          </ac:picMkLst>
        </pc:picChg>
        <pc:picChg chg="add mod">
          <ac:chgData name="James Robinson" userId="fc180eca-8d2e-48bd-936e-967abcd2cd28" providerId="ADAL" clId="{01DEFE54-B200-2643-9D17-E873F0AE9168}" dt="2024-04-11T14:01:32.214" v="1128"/>
          <ac:picMkLst>
            <pc:docMk/>
            <pc:sldMk cId="1882911793" sldId="837"/>
            <ac:picMk id="13" creationId="{44E4F1CC-7103-8771-EF81-8CFE5D6E2A7B}"/>
          </ac:picMkLst>
        </pc:picChg>
        <pc:picChg chg="add mod">
          <ac:chgData name="James Robinson" userId="fc180eca-8d2e-48bd-936e-967abcd2cd28" providerId="ADAL" clId="{01DEFE54-B200-2643-9D17-E873F0AE9168}" dt="2024-04-11T14:01:32.214" v="1128"/>
          <ac:picMkLst>
            <pc:docMk/>
            <pc:sldMk cId="1882911793" sldId="837"/>
            <ac:picMk id="14" creationId="{A253385E-6FDB-E55A-AA1B-B0F04978895D}"/>
          </ac:picMkLst>
        </pc:picChg>
        <pc:picChg chg="add mod">
          <ac:chgData name="James Robinson" userId="fc180eca-8d2e-48bd-936e-967abcd2cd28" providerId="ADAL" clId="{01DEFE54-B200-2643-9D17-E873F0AE9168}" dt="2024-04-11T14:01:32.214" v="1128"/>
          <ac:picMkLst>
            <pc:docMk/>
            <pc:sldMk cId="1882911793" sldId="837"/>
            <ac:picMk id="15" creationId="{2BE51D28-3B99-1757-F789-E11ABD83ED7F}"/>
          </ac:picMkLst>
        </pc:picChg>
        <pc:picChg chg="add mod">
          <ac:chgData name="James Robinson" userId="fc180eca-8d2e-48bd-936e-967abcd2cd28" providerId="ADAL" clId="{01DEFE54-B200-2643-9D17-E873F0AE9168}" dt="2024-04-11T14:01:30.878" v="1127"/>
          <ac:picMkLst>
            <pc:docMk/>
            <pc:sldMk cId="1882911793" sldId="837"/>
            <ac:picMk id="16" creationId="{5C046832-C354-AC79-97C7-58A802708C42}"/>
          </ac:picMkLst>
        </pc:picChg>
      </pc:sldChg>
      <pc:sldChg chg="addSp delSp modSp new del mod ord">
        <pc:chgData name="James Robinson" userId="fc180eca-8d2e-48bd-936e-967abcd2cd28" providerId="ADAL" clId="{01DEFE54-B200-2643-9D17-E873F0AE9168}" dt="2024-04-11T12:17:52.857" v="1074" actId="2696"/>
        <pc:sldMkLst>
          <pc:docMk/>
          <pc:sldMk cId="1975688577" sldId="838"/>
        </pc:sldMkLst>
        <pc:spChg chg="del mod">
          <ac:chgData name="James Robinson" userId="fc180eca-8d2e-48bd-936e-967abcd2cd28" providerId="ADAL" clId="{01DEFE54-B200-2643-9D17-E873F0AE9168}" dt="2024-04-11T12:15:06.629" v="893" actId="478"/>
          <ac:spMkLst>
            <pc:docMk/>
            <pc:sldMk cId="1975688577" sldId="838"/>
            <ac:spMk id="2" creationId="{6720BE68-65F6-BC84-2642-D0F21B26E0A6}"/>
          </ac:spMkLst>
        </pc:spChg>
        <pc:spChg chg="del">
          <ac:chgData name="James Robinson" userId="fc180eca-8d2e-48bd-936e-967abcd2cd28" providerId="ADAL" clId="{01DEFE54-B200-2643-9D17-E873F0AE9168}" dt="2024-04-11T12:09:34.458" v="858" actId="478"/>
          <ac:spMkLst>
            <pc:docMk/>
            <pc:sldMk cId="1975688577" sldId="838"/>
            <ac:spMk id="3" creationId="{0CD3C52C-3599-2C2A-DD5F-C939B7F1F9BD}"/>
          </ac:spMkLst>
        </pc:spChg>
        <pc:spChg chg="del mod">
          <ac:chgData name="James Robinson" userId="fc180eca-8d2e-48bd-936e-967abcd2cd28" providerId="ADAL" clId="{01DEFE54-B200-2643-9D17-E873F0AE9168}" dt="2024-04-11T12:10:24.951" v="862" actId="931"/>
          <ac:spMkLst>
            <pc:docMk/>
            <pc:sldMk cId="1975688577" sldId="838"/>
            <ac:spMk id="4" creationId="{440F7688-293F-E3C6-D7C8-0073A01C2DD4}"/>
          </ac:spMkLst>
        </pc:spChg>
        <pc:spChg chg="add del mod">
          <ac:chgData name="James Robinson" userId="fc180eca-8d2e-48bd-936e-967abcd2cd28" providerId="ADAL" clId="{01DEFE54-B200-2643-9D17-E873F0AE9168}" dt="2024-04-11T12:10:52.779" v="868" actId="478"/>
          <ac:spMkLst>
            <pc:docMk/>
            <pc:sldMk cId="1975688577" sldId="838"/>
            <ac:spMk id="10" creationId="{425A1FB2-CB69-2EAD-88D0-10511E207B4E}"/>
          </ac:spMkLst>
        </pc:spChg>
        <pc:spChg chg="add mod">
          <ac:chgData name="James Robinson" userId="fc180eca-8d2e-48bd-936e-967abcd2cd28" providerId="ADAL" clId="{01DEFE54-B200-2643-9D17-E873F0AE9168}" dt="2024-04-11T12:14:52.761" v="892" actId="767"/>
          <ac:spMkLst>
            <pc:docMk/>
            <pc:sldMk cId="1975688577" sldId="838"/>
            <ac:spMk id="17" creationId="{A3E91EC0-89F9-63C7-471E-072F54734CD2}"/>
          </ac:spMkLst>
        </pc:spChg>
        <pc:spChg chg="add mod">
          <ac:chgData name="James Robinson" userId="fc180eca-8d2e-48bd-936e-967abcd2cd28" providerId="ADAL" clId="{01DEFE54-B200-2643-9D17-E873F0AE9168}" dt="2024-04-11T12:15:06.629" v="893" actId="478"/>
          <ac:spMkLst>
            <pc:docMk/>
            <pc:sldMk cId="1975688577" sldId="838"/>
            <ac:spMk id="19" creationId="{3EA0DE24-C012-B850-0140-551AE93C1DD7}"/>
          </ac:spMkLst>
        </pc:spChg>
        <pc:picChg chg="add del mod">
          <ac:chgData name="James Robinson" userId="fc180eca-8d2e-48bd-936e-967abcd2cd28" providerId="ADAL" clId="{01DEFE54-B200-2643-9D17-E873F0AE9168}" dt="2024-04-11T12:10:47.632" v="866" actId="478"/>
          <ac:picMkLst>
            <pc:docMk/>
            <pc:sldMk cId="1975688577" sldId="838"/>
            <ac:picMk id="6" creationId="{4741ED07-1A0F-BAF7-69E2-6C35920273CB}"/>
          </ac:picMkLst>
        </pc:picChg>
        <pc:picChg chg="add mod">
          <ac:chgData name="James Robinson" userId="fc180eca-8d2e-48bd-936e-967abcd2cd28" providerId="ADAL" clId="{01DEFE54-B200-2643-9D17-E873F0AE9168}" dt="2024-04-11T12:14:47.527" v="889" actId="1076"/>
          <ac:picMkLst>
            <pc:docMk/>
            <pc:sldMk cId="1975688577" sldId="838"/>
            <ac:picMk id="8" creationId="{C2A8B510-E949-3E51-6340-028EA6D21349}"/>
          </ac:picMkLst>
        </pc:picChg>
        <pc:picChg chg="add mod">
          <ac:chgData name="James Robinson" userId="fc180eca-8d2e-48bd-936e-967abcd2cd28" providerId="ADAL" clId="{01DEFE54-B200-2643-9D17-E873F0AE9168}" dt="2024-04-11T12:14:38.839" v="886" actId="1076"/>
          <ac:picMkLst>
            <pc:docMk/>
            <pc:sldMk cId="1975688577" sldId="838"/>
            <ac:picMk id="12" creationId="{AA413E3F-788C-2A36-A103-EF1EFB9CB72C}"/>
          </ac:picMkLst>
        </pc:picChg>
        <pc:picChg chg="add mod">
          <ac:chgData name="James Robinson" userId="fc180eca-8d2e-48bd-936e-967abcd2cd28" providerId="ADAL" clId="{01DEFE54-B200-2643-9D17-E873F0AE9168}" dt="2024-04-11T12:14:40.151" v="887" actId="1076"/>
          <ac:picMkLst>
            <pc:docMk/>
            <pc:sldMk cId="1975688577" sldId="838"/>
            <ac:picMk id="14" creationId="{4A2F4DD0-2141-3C8D-ED4B-90A26535BE53}"/>
          </ac:picMkLst>
        </pc:picChg>
        <pc:picChg chg="add mod">
          <ac:chgData name="James Robinson" userId="fc180eca-8d2e-48bd-936e-967abcd2cd28" providerId="ADAL" clId="{01DEFE54-B200-2643-9D17-E873F0AE9168}" dt="2024-04-11T12:14:45.031" v="888" actId="1076"/>
          <ac:picMkLst>
            <pc:docMk/>
            <pc:sldMk cId="1975688577" sldId="838"/>
            <ac:picMk id="16" creationId="{AC1B7BFB-E8E2-DD9C-04E4-925F4F7F77E5}"/>
          </ac:picMkLst>
        </pc:picChg>
      </pc:sldChg>
      <pc:sldChg chg="modSp add del mod">
        <pc:chgData name="James Robinson" userId="fc180eca-8d2e-48bd-936e-967abcd2cd28" providerId="ADAL" clId="{01DEFE54-B200-2643-9D17-E873F0AE9168}" dt="2024-04-12T10:10:12.311" v="4952" actId="2696"/>
        <pc:sldMkLst>
          <pc:docMk/>
          <pc:sldMk cId="3568215364" sldId="838"/>
        </pc:sldMkLst>
        <pc:spChg chg="mod">
          <ac:chgData name="James Robinson" userId="fc180eca-8d2e-48bd-936e-967abcd2cd28" providerId="ADAL" clId="{01DEFE54-B200-2643-9D17-E873F0AE9168}" dt="2024-04-11T15:47:25.145" v="2995" actId="113"/>
          <ac:spMkLst>
            <pc:docMk/>
            <pc:sldMk cId="3568215364" sldId="838"/>
            <ac:spMk id="2" creationId="{66A882EB-AC4E-A469-DBFA-2B3B26A77465}"/>
          </ac:spMkLst>
        </pc:spChg>
        <pc:spChg chg="mod">
          <ac:chgData name="James Robinson" userId="fc180eca-8d2e-48bd-936e-967abcd2cd28" providerId="ADAL" clId="{01DEFE54-B200-2643-9D17-E873F0AE9168}" dt="2024-04-11T14:03:08.398" v="1187" actId="1076"/>
          <ac:spMkLst>
            <pc:docMk/>
            <pc:sldMk cId="3568215364" sldId="838"/>
            <ac:spMk id="4" creationId="{6DA57D43-E94D-4F99-5FA9-C87F44F69959}"/>
          </ac:spMkLst>
        </pc:spChg>
      </pc:sldChg>
      <pc:sldChg chg="addSp delSp modSp add mod modAnim modNotesTx">
        <pc:chgData name="James Robinson" userId="fc180eca-8d2e-48bd-936e-967abcd2cd28" providerId="ADAL" clId="{01DEFE54-B200-2643-9D17-E873F0AE9168}" dt="2024-04-12T10:33:32.516" v="5801" actId="20577"/>
        <pc:sldMkLst>
          <pc:docMk/>
          <pc:sldMk cId="2289329742" sldId="839"/>
        </pc:sldMkLst>
        <pc:spChg chg="mod">
          <ac:chgData name="James Robinson" userId="fc180eca-8d2e-48bd-936e-967abcd2cd28" providerId="ADAL" clId="{01DEFE54-B200-2643-9D17-E873F0AE9168}" dt="2024-04-12T10:30:55.011" v="5727" actId="20577"/>
          <ac:spMkLst>
            <pc:docMk/>
            <pc:sldMk cId="2289329742" sldId="839"/>
            <ac:spMk id="2" creationId="{66A882EB-AC4E-A469-DBFA-2B3B26A77465}"/>
          </ac:spMkLst>
        </pc:spChg>
        <pc:spChg chg="add del mod">
          <ac:chgData name="James Robinson" userId="fc180eca-8d2e-48bd-936e-967abcd2cd28" providerId="ADAL" clId="{01DEFE54-B200-2643-9D17-E873F0AE9168}" dt="2024-04-11T14:04:47.026" v="1384" actId="14100"/>
          <ac:spMkLst>
            <pc:docMk/>
            <pc:sldMk cId="2289329742" sldId="839"/>
            <ac:spMk id="3" creationId="{357A00BC-956E-E919-00B3-9B26AF943B1D}"/>
          </ac:spMkLst>
        </pc:spChg>
        <pc:spChg chg="del">
          <ac:chgData name="James Robinson" userId="fc180eca-8d2e-48bd-936e-967abcd2cd28" providerId="ADAL" clId="{01DEFE54-B200-2643-9D17-E873F0AE9168}" dt="2024-04-12T10:31:00.476" v="5729" actId="478"/>
          <ac:spMkLst>
            <pc:docMk/>
            <pc:sldMk cId="2289329742" sldId="839"/>
            <ac:spMk id="4" creationId="{6DA57D43-E94D-4F99-5FA9-C87F44F69959}"/>
          </ac:spMkLst>
        </pc:spChg>
        <pc:spChg chg="add del mod">
          <ac:chgData name="James Robinson" userId="fc180eca-8d2e-48bd-936e-967abcd2cd28" providerId="ADAL" clId="{01DEFE54-B200-2643-9D17-E873F0AE9168}" dt="2024-04-11T14:04:31.807" v="1378" actId="207"/>
          <ac:spMkLst>
            <pc:docMk/>
            <pc:sldMk cId="2289329742" sldId="839"/>
            <ac:spMk id="5" creationId="{5A330A85-E32B-88C6-57C5-4C4C38E9D90A}"/>
          </ac:spMkLst>
        </pc:spChg>
      </pc:sldChg>
      <pc:sldChg chg="new del">
        <pc:chgData name="James Robinson" userId="fc180eca-8d2e-48bd-936e-967abcd2cd28" providerId="ADAL" clId="{01DEFE54-B200-2643-9D17-E873F0AE9168}" dt="2024-04-11T14:06:09.124" v="1388" actId="2696"/>
        <pc:sldMkLst>
          <pc:docMk/>
          <pc:sldMk cId="450382344" sldId="840"/>
        </pc:sldMkLst>
      </pc:sldChg>
      <pc:sldChg chg="addSp delSp modSp add mod modNotesTx">
        <pc:chgData name="James Robinson" userId="fc180eca-8d2e-48bd-936e-967abcd2cd28" providerId="ADAL" clId="{01DEFE54-B200-2643-9D17-E873F0AE9168}" dt="2024-04-12T10:31:14.436" v="5731" actId="1076"/>
        <pc:sldMkLst>
          <pc:docMk/>
          <pc:sldMk cId="480489334" sldId="841"/>
        </pc:sldMkLst>
        <pc:spChg chg="mod">
          <ac:chgData name="James Robinson" userId="fc180eca-8d2e-48bd-936e-967abcd2cd28" providerId="ADAL" clId="{01DEFE54-B200-2643-9D17-E873F0AE9168}" dt="2024-04-12T10:30:33.135" v="5687"/>
          <ac:spMkLst>
            <pc:docMk/>
            <pc:sldMk cId="480489334" sldId="841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2T10:30:36.783" v="5689" actId="478"/>
          <ac:spMkLst>
            <pc:docMk/>
            <pc:sldMk cId="480489334" sldId="841"/>
            <ac:spMk id="3" creationId="{357A00BC-956E-E919-00B3-9B26AF943B1D}"/>
          </ac:spMkLst>
        </pc:spChg>
        <pc:spChg chg="del mod">
          <ac:chgData name="James Robinson" userId="fc180eca-8d2e-48bd-936e-967abcd2cd28" providerId="ADAL" clId="{01DEFE54-B200-2643-9D17-E873F0AE9168}" dt="2024-04-12T10:30:35.248" v="5688" actId="478"/>
          <ac:spMkLst>
            <pc:docMk/>
            <pc:sldMk cId="480489334" sldId="841"/>
            <ac:spMk id="4" creationId="{6DA57D43-E94D-4F99-5FA9-C87F44F69959}"/>
          </ac:spMkLst>
        </pc:spChg>
        <pc:spChg chg="del">
          <ac:chgData name="James Robinson" userId="fc180eca-8d2e-48bd-936e-967abcd2cd28" providerId="ADAL" clId="{01DEFE54-B200-2643-9D17-E873F0AE9168}" dt="2024-04-11T14:06:25.795" v="1394" actId="478"/>
          <ac:spMkLst>
            <pc:docMk/>
            <pc:sldMk cId="480489334" sldId="841"/>
            <ac:spMk id="5" creationId="{5A330A85-E32B-88C6-57C5-4C4C38E9D90A}"/>
          </ac:spMkLst>
        </pc:spChg>
        <pc:spChg chg="del mod">
          <ac:chgData name="James Robinson" userId="fc180eca-8d2e-48bd-936e-967abcd2cd28" providerId="ADAL" clId="{01DEFE54-B200-2643-9D17-E873F0AE9168}" dt="2024-04-11T14:06:23.497" v="1393" actId="478"/>
          <ac:spMkLst>
            <pc:docMk/>
            <pc:sldMk cId="480489334" sldId="841"/>
            <ac:spMk id="6" creationId="{762A26B8-C291-9B1A-1A38-932752684D8C}"/>
          </ac:spMkLst>
        </pc:spChg>
        <pc:spChg chg="add mod">
          <ac:chgData name="James Robinson" userId="fc180eca-8d2e-48bd-936e-967abcd2cd28" providerId="ADAL" clId="{01DEFE54-B200-2643-9D17-E873F0AE9168}" dt="2024-04-12T10:31:14.436" v="5731" actId="1076"/>
          <ac:spMkLst>
            <pc:docMk/>
            <pc:sldMk cId="480489334" sldId="841"/>
            <ac:spMk id="10" creationId="{6B0613F3-27E2-CFF1-1EBE-FEAFCE7C89BD}"/>
          </ac:spMkLst>
        </pc:spChg>
        <pc:grpChg chg="add mod">
          <ac:chgData name="James Robinson" userId="fc180eca-8d2e-48bd-936e-967abcd2cd28" providerId="ADAL" clId="{01DEFE54-B200-2643-9D17-E873F0AE9168}" dt="2024-04-12T10:31:11.962" v="5730" actId="1076"/>
          <ac:grpSpMkLst>
            <pc:docMk/>
            <pc:sldMk cId="480489334" sldId="841"/>
            <ac:grpSpMk id="9" creationId="{8F00802B-E8BE-2288-81D0-C1210189989D}"/>
          </ac:grpSpMkLst>
        </pc:grpChg>
        <pc:picChg chg="add mod">
          <ac:chgData name="James Robinson" userId="fc180eca-8d2e-48bd-936e-967abcd2cd28" providerId="ADAL" clId="{01DEFE54-B200-2643-9D17-E873F0AE9168}" dt="2024-04-11T14:06:17.153" v="1389"/>
          <ac:picMkLst>
            <pc:docMk/>
            <pc:sldMk cId="480489334" sldId="841"/>
            <ac:picMk id="7" creationId="{0FB1BEA5-5909-4B59-B716-1A7F1F4F10C1}"/>
          </ac:picMkLst>
        </pc:picChg>
        <pc:picChg chg="add mod">
          <ac:chgData name="James Robinson" userId="fc180eca-8d2e-48bd-936e-967abcd2cd28" providerId="ADAL" clId="{01DEFE54-B200-2643-9D17-E873F0AE9168}" dt="2024-04-11T14:06:29.241" v="1395"/>
          <ac:picMkLst>
            <pc:docMk/>
            <pc:sldMk cId="480489334" sldId="841"/>
            <ac:picMk id="8" creationId="{8D7C62EE-F767-2A1A-3501-47EA59D0AD50}"/>
          </ac:picMkLst>
        </pc:picChg>
      </pc:sldChg>
      <pc:sldChg chg="addSp delSp modSp add del mod">
        <pc:chgData name="James Robinson" userId="fc180eca-8d2e-48bd-936e-967abcd2cd28" providerId="ADAL" clId="{01DEFE54-B200-2643-9D17-E873F0AE9168}" dt="2024-04-11T14:13:58.844" v="1510" actId="2696"/>
        <pc:sldMkLst>
          <pc:docMk/>
          <pc:sldMk cId="3926757838" sldId="842"/>
        </pc:sldMkLst>
        <pc:grpChg chg="del">
          <ac:chgData name="James Robinson" userId="fc180eca-8d2e-48bd-936e-967abcd2cd28" providerId="ADAL" clId="{01DEFE54-B200-2643-9D17-E873F0AE9168}" dt="2024-04-11T14:13:35.073" v="1501" actId="478"/>
          <ac:grpSpMkLst>
            <pc:docMk/>
            <pc:sldMk cId="3926757838" sldId="842"/>
            <ac:grpSpMk id="9" creationId="{8F00802B-E8BE-2288-81D0-C1210189989D}"/>
          </ac:grpSpMkLst>
        </pc:grpChg>
        <pc:picChg chg="add mod">
          <ac:chgData name="James Robinson" userId="fc180eca-8d2e-48bd-936e-967abcd2cd28" providerId="ADAL" clId="{01DEFE54-B200-2643-9D17-E873F0AE9168}" dt="2024-04-11T14:13:38.389" v="1503" actId="1076"/>
          <ac:picMkLst>
            <pc:docMk/>
            <pc:sldMk cId="3926757838" sldId="842"/>
            <ac:picMk id="5" creationId="{C1EFEBB8-5E9E-5CAA-8D72-CD2799F53923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2T10:31:32.788" v="5737" actId="1076"/>
        <pc:sldMkLst>
          <pc:docMk/>
          <pc:sldMk cId="922415565" sldId="843"/>
        </pc:sldMkLst>
        <pc:spChg chg="mod">
          <ac:chgData name="James Robinson" userId="fc180eca-8d2e-48bd-936e-967abcd2cd28" providerId="ADAL" clId="{01DEFE54-B200-2643-9D17-E873F0AE9168}" dt="2024-04-12T10:30:25.903" v="5685" actId="20577"/>
          <ac:spMkLst>
            <pc:docMk/>
            <pc:sldMk cId="922415565" sldId="843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2T10:30:29.262" v="5686" actId="478"/>
          <ac:spMkLst>
            <pc:docMk/>
            <pc:sldMk cId="922415565" sldId="843"/>
            <ac:spMk id="4" creationId="{6DA57D43-E94D-4F99-5FA9-C87F44F69959}"/>
          </ac:spMkLst>
        </pc:spChg>
        <pc:spChg chg="mod">
          <ac:chgData name="James Robinson" userId="fc180eca-8d2e-48bd-936e-967abcd2cd28" providerId="ADAL" clId="{01DEFE54-B200-2643-9D17-E873F0AE9168}" dt="2024-04-12T10:31:32.788" v="5737" actId="1076"/>
          <ac:spMkLst>
            <pc:docMk/>
            <pc:sldMk cId="922415565" sldId="843"/>
            <ac:spMk id="10" creationId="{6B0613F3-27E2-CFF1-1EBE-FEAFCE7C89BD}"/>
          </ac:spMkLst>
        </pc:spChg>
        <pc:grpChg chg="del">
          <ac:chgData name="James Robinson" userId="fc180eca-8d2e-48bd-936e-967abcd2cd28" providerId="ADAL" clId="{01DEFE54-B200-2643-9D17-E873F0AE9168}" dt="2024-04-11T14:13:53.379" v="1507" actId="478"/>
          <ac:grpSpMkLst>
            <pc:docMk/>
            <pc:sldMk cId="922415565" sldId="843"/>
            <ac:grpSpMk id="9" creationId="{8F00802B-E8BE-2288-81D0-C1210189989D}"/>
          </ac:grpSpMkLst>
        </pc:grpChg>
        <pc:picChg chg="add mod">
          <ac:chgData name="James Robinson" userId="fc180eca-8d2e-48bd-936e-967abcd2cd28" providerId="ADAL" clId="{01DEFE54-B200-2643-9D17-E873F0AE9168}" dt="2024-04-12T10:31:29.785" v="5736" actId="1076"/>
          <ac:picMkLst>
            <pc:docMk/>
            <pc:sldMk cId="922415565" sldId="843"/>
            <ac:picMk id="5" creationId="{88F91FF7-C58A-BE41-8BB0-CE3DF2A9BA4F}"/>
          </ac:picMkLst>
        </pc:picChg>
      </pc:sldChg>
      <pc:sldChg chg="addSp delSp modSp new mod ord">
        <pc:chgData name="James Robinson" userId="fc180eca-8d2e-48bd-936e-967abcd2cd28" providerId="ADAL" clId="{01DEFE54-B200-2643-9D17-E873F0AE9168}" dt="2024-04-12T10:13:54.718" v="4953" actId="20578"/>
        <pc:sldMkLst>
          <pc:docMk/>
          <pc:sldMk cId="3227464001" sldId="844"/>
        </pc:sldMkLst>
        <pc:spChg chg="mod">
          <ac:chgData name="James Robinson" userId="fc180eca-8d2e-48bd-936e-967abcd2cd28" providerId="ADAL" clId="{01DEFE54-B200-2643-9D17-E873F0AE9168}" dt="2024-04-11T15:47:31.865" v="2998" actId="113"/>
          <ac:spMkLst>
            <pc:docMk/>
            <pc:sldMk cId="3227464001" sldId="844"/>
            <ac:spMk id="2" creationId="{FAC4E83E-4F30-D825-703D-45627ACCF20F}"/>
          </ac:spMkLst>
        </pc:spChg>
        <pc:spChg chg="del">
          <ac:chgData name="James Robinson" userId="fc180eca-8d2e-48bd-936e-967abcd2cd28" providerId="ADAL" clId="{01DEFE54-B200-2643-9D17-E873F0AE9168}" dt="2024-04-11T14:16:43.302" v="1599" actId="478"/>
          <ac:spMkLst>
            <pc:docMk/>
            <pc:sldMk cId="3227464001" sldId="844"/>
            <ac:spMk id="3" creationId="{231F9415-0D57-702F-287C-B2E6003D68C2}"/>
          </ac:spMkLst>
        </pc:spChg>
        <pc:spChg chg="add mod">
          <ac:chgData name="James Robinson" userId="fc180eca-8d2e-48bd-936e-967abcd2cd28" providerId="ADAL" clId="{01DEFE54-B200-2643-9D17-E873F0AE9168}" dt="2024-04-11T14:16:53.037" v="1602" actId="1076"/>
          <ac:spMkLst>
            <pc:docMk/>
            <pc:sldMk cId="3227464001" sldId="844"/>
            <ac:spMk id="4" creationId="{0D79F311-56AE-E2B2-A388-AAC5659C9066}"/>
          </ac:spMkLst>
        </pc:spChg>
        <pc:picChg chg="add mod">
          <ac:chgData name="James Robinson" userId="fc180eca-8d2e-48bd-936e-967abcd2cd28" providerId="ADAL" clId="{01DEFE54-B200-2643-9D17-E873F0AE9168}" dt="2024-04-11T14:16:49.972" v="1601" actId="1076"/>
          <ac:picMkLst>
            <pc:docMk/>
            <pc:sldMk cId="3227464001" sldId="844"/>
            <ac:picMk id="5" creationId="{E05E4D69-3A8E-7956-2C98-87C12D1A1710}"/>
          </ac:picMkLst>
        </pc:picChg>
      </pc:sldChg>
      <pc:sldChg chg="addSp delSp modSp new mod">
        <pc:chgData name="James Robinson" userId="fc180eca-8d2e-48bd-936e-967abcd2cd28" providerId="ADAL" clId="{01DEFE54-B200-2643-9D17-E873F0AE9168}" dt="2024-04-12T10:00:16.548" v="4870" actId="14826"/>
        <pc:sldMkLst>
          <pc:docMk/>
          <pc:sldMk cId="3647751975" sldId="845"/>
        </pc:sldMkLst>
        <pc:spChg chg="mod">
          <ac:chgData name="James Robinson" userId="fc180eca-8d2e-48bd-936e-967abcd2cd28" providerId="ADAL" clId="{01DEFE54-B200-2643-9D17-E873F0AE9168}" dt="2024-04-11T15:47:08.189" v="2991" actId="113"/>
          <ac:spMkLst>
            <pc:docMk/>
            <pc:sldMk cId="3647751975" sldId="845"/>
            <ac:spMk id="2" creationId="{8EDA09E7-31E7-6281-F1F1-670DB9976C24}"/>
          </ac:spMkLst>
        </pc:spChg>
        <pc:spChg chg="del">
          <ac:chgData name="James Robinson" userId="fc180eca-8d2e-48bd-936e-967abcd2cd28" providerId="ADAL" clId="{01DEFE54-B200-2643-9D17-E873F0AE9168}" dt="2024-04-11T14:18:17.879" v="1615" actId="931"/>
          <ac:spMkLst>
            <pc:docMk/>
            <pc:sldMk cId="3647751975" sldId="845"/>
            <ac:spMk id="3" creationId="{A36FE6C8-D035-1023-F993-6522875A0E36}"/>
          </ac:spMkLst>
        </pc:spChg>
        <pc:picChg chg="add mod modCrop">
          <ac:chgData name="James Robinson" userId="fc180eca-8d2e-48bd-936e-967abcd2cd28" providerId="ADAL" clId="{01DEFE54-B200-2643-9D17-E873F0AE9168}" dt="2024-04-12T10:00:16.548" v="4870" actId="14826"/>
          <ac:picMkLst>
            <pc:docMk/>
            <pc:sldMk cId="3647751975" sldId="845"/>
            <ac:picMk id="5" creationId="{ABEB6BA0-07F3-BF58-E868-C3AC8691E292}"/>
          </ac:picMkLst>
        </pc:picChg>
      </pc:sldChg>
      <pc:sldChg chg="new del">
        <pc:chgData name="James Robinson" userId="fc180eca-8d2e-48bd-936e-967abcd2cd28" providerId="ADAL" clId="{01DEFE54-B200-2643-9D17-E873F0AE9168}" dt="2024-04-11T14:19:40.424" v="1660" actId="2696"/>
        <pc:sldMkLst>
          <pc:docMk/>
          <pc:sldMk cId="2329117033" sldId="846"/>
        </pc:sldMkLst>
      </pc:sldChg>
      <pc:sldChg chg="modSp add mod ord">
        <pc:chgData name="James Robinson" userId="fc180eca-8d2e-48bd-936e-967abcd2cd28" providerId="ADAL" clId="{01DEFE54-B200-2643-9D17-E873F0AE9168}" dt="2024-04-12T09:59:49.326" v="4869" actId="14826"/>
        <pc:sldMkLst>
          <pc:docMk/>
          <pc:sldMk cId="3222677677" sldId="846"/>
        </pc:sldMkLst>
        <pc:spChg chg="mod">
          <ac:chgData name="James Robinson" userId="fc180eca-8d2e-48bd-936e-967abcd2cd28" providerId="ADAL" clId="{01DEFE54-B200-2643-9D17-E873F0AE9168}" dt="2024-04-11T14:30:21.356" v="1818" actId="20577"/>
          <ac:spMkLst>
            <pc:docMk/>
            <pc:sldMk cId="3222677677" sldId="846"/>
            <ac:spMk id="2" creationId="{8EDA09E7-31E7-6281-F1F1-670DB9976C24}"/>
          </ac:spMkLst>
        </pc:spChg>
        <pc:picChg chg="mod">
          <ac:chgData name="James Robinson" userId="fc180eca-8d2e-48bd-936e-967abcd2cd28" providerId="ADAL" clId="{01DEFE54-B200-2643-9D17-E873F0AE9168}" dt="2024-04-12T09:59:49.326" v="4869" actId="14826"/>
          <ac:picMkLst>
            <pc:docMk/>
            <pc:sldMk cId="3222677677" sldId="846"/>
            <ac:picMk id="5" creationId="{ABEB6BA0-07F3-BF58-E868-C3AC8691E292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23:29.177" v="4674" actId="20577"/>
        <pc:sldMkLst>
          <pc:docMk/>
          <pc:sldMk cId="508298239" sldId="847"/>
        </pc:sldMkLst>
        <pc:spChg chg="mod">
          <ac:chgData name="James Robinson" userId="fc180eca-8d2e-48bd-936e-967abcd2cd28" providerId="ADAL" clId="{01DEFE54-B200-2643-9D17-E873F0AE9168}" dt="2024-04-11T14:23:02.049" v="1705"/>
          <ac:spMkLst>
            <pc:docMk/>
            <pc:sldMk cId="508298239" sldId="847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1T14:27:10.896" v="1767" actId="478"/>
          <ac:spMkLst>
            <pc:docMk/>
            <pc:sldMk cId="508298239" sldId="847"/>
            <ac:spMk id="3" creationId="{357A00BC-956E-E919-00B3-9B26AF943B1D}"/>
          </ac:spMkLst>
        </pc:spChg>
        <pc:spChg chg="del">
          <ac:chgData name="James Robinson" userId="fc180eca-8d2e-48bd-936e-967abcd2cd28" providerId="ADAL" clId="{01DEFE54-B200-2643-9D17-E873F0AE9168}" dt="2024-04-11T14:23:05.684" v="1706" actId="478"/>
          <ac:spMkLst>
            <pc:docMk/>
            <pc:sldMk cId="508298239" sldId="847"/>
            <ac:spMk id="4" creationId="{6DA57D43-E94D-4F99-5FA9-C87F44F69959}"/>
          </ac:spMkLst>
        </pc:spChg>
        <pc:spChg chg="add del">
          <ac:chgData name="James Robinson" userId="fc180eca-8d2e-48bd-936e-967abcd2cd28" providerId="ADAL" clId="{01DEFE54-B200-2643-9D17-E873F0AE9168}" dt="2024-04-11T14:23:10.771" v="1708" actId="22"/>
          <ac:spMkLst>
            <pc:docMk/>
            <pc:sldMk cId="508298239" sldId="847"/>
            <ac:spMk id="7" creationId="{09C73D86-EAD8-826D-6DD2-592A7A8B62FC}"/>
          </ac:spMkLst>
        </pc:spChg>
        <pc:spChg chg="add mod">
          <ac:chgData name="James Robinson" userId="fc180eca-8d2e-48bd-936e-967abcd2cd28" providerId="ADAL" clId="{01DEFE54-B200-2643-9D17-E873F0AE9168}" dt="2024-04-11T14:27:23.568" v="1771" actId="14100"/>
          <ac:spMkLst>
            <pc:docMk/>
            <pc:sldMk cId="508298239" sldId="847"/>
            <ac:spMk id="8" creationId="{F2F738BD-E7C5-707D-DBBB-5C4EE55B512D}"/>
          </ac:spMkLst>
        </pc:spChg>
        <pc:spChg chg="del">
          <ac:chgData name="James Robinson" userId="fc180eca-8d2e-48bd-936e-967abcd2cd28" providerId="ADAL" clId="{01DEFE54-B200-2643-9D17-E873F0AE9168}" dt="2024-04-11T14:23:05.684" v="1706" actId="478"/>
          <ac:spMkLst>
            <pc:docMk/>
            <pc:sldMk cId="508298239" sldId="847"/>
            <ac:spMk id="10" creationId="{6B0613F3-27E2-CFF1-1EBE-FEAFCE7C89BD}"/>
          </ac:spMkLst>
        </pc:spChg>
        <pc:picChg chg="del">
          <ac:chgData name="James Robinson" userId="fc180eca-8d2e-48bd-936e-967abcd2cd28" providerId="ADAL" clId="{01DEFE54-B200-2643-9D17-E873F0AE9168}" dt="2024-04-11T14:23:05.684" v="1706" actId="478"/>
          <ac:picMkLst>
            <pc:docMk/>
            <pc:sldMk cId="508298239" sldId="847"/>
            <ac:picMk id="5" creationId="{88F91FF7-C58A-BE41-8BB0-CE3DF2A9BA4F}"/>
          </ac:picMkLst>
        </pc:picChg>
        <pc:picChg chg="add del mod">
          <ac:chgData name="James Robinson" userId="fc180eca-8d2e-48bd-936e-967abcd2cd28" providerId="ADAL" clId="{01DEFE54-B200-2643-9D17-E873F0AE9168}" dt="2024-04-11T14:36:23.906" v="1881" actId="478"/>
          <ac:picMkLst>
            <pc:docMk/>
            <pc:sldMk cId="508298239" sldId="847"/>
            <ac:picMk id="9" creationId="{025EAE62-CD56-BED9-BE90-197FE0CEE1A4}"/>
          </ac:picMkLst>
        </pc:picChg>
        <pc:picChg chg="add mod">
          <ac:chgData name="James Robinson" userId="fc180eca-8d2e-48bd-936e-967abcd2cd28" providerId="ADAL" clId="{01DEFE54-B200-2643-9D17-E873F0AE9168}" dt="2024-04-11T14:36:28.416" v="1882" actId="1076"/>
          <ac:picMkLst>
            <pc:docMk/>
            <pc:sldMk cId="508298239" sldId="847"/>
            <ac:picMk id="11" creationId="{6BDB094E-FE09-7285-FE4D-F8E7B81B3250}"/>
          </ac:picMkLst>
        </pc:picChg>
      </pc:sldChg>
      <pc:sldChg chg="add del setBg">
        <pc:chgData name="James Robinson" userId="fc180eca-8d2e-48bd-936e-967abcd2cd28" providerId="ADAL" clId="{01DEFE54-B200-2643-9D17-E873F0AE9168}" dt="2024-04-11T13:56:40.838" v="1079" actId="2696"/>
        <pc:sldMkLst>
          <pc:docMk/>
          <pc:sldMk cId="2256669905" sldId="908"/>
        </pc:sldMkLst>
      </pc:sldChg>
      <pc:sldChg chg="modSp add del mod ord modTransition setBg">
        <pc:chgData name="James Robinson" userId="fc180eca-8d2e-48bd-936e-967abcd2cd28" providerId="ADAL" clId="{01DEFE54-B200-2643-9D17-E873F0AE9168}" dt="2024-04-11T15:46:33.811" v="2984" actId="2696"/>
        <pc:sldMkLst>
          <pc:docMk/>
          <pc:sldMk cId="2247149965" sldId="1017"/>
        </pc:sldMkLst>
        <pc:spChg chg="mod">
          <ac:chgData name="James Robinson" userId="fc180eca-8d2e-48bd-936e-967abcd2cd28" providerId="ADAL" clId="{01DEFE54-B200-2643-9D17-E873F0AE9168}" dt="2024-04-11T15:22:03.442" v="2634" actId="20577"/>
          <ac:spMkLst>
            <pc:docMk/>
            <pc:sldMk cId="2247149965" sldId="1017"/>
            <ac:spMk id="11" creationId="{FC638B60-566B-B2BC-386C-A1ABF8A38AC0}"/>
          </ac:spMkLst>
        </pc:spChg>
      </pc:sldChg>
      <pc:sldChg chg="add del modTransition setBg">
        <pc:chgData name="James Robinson" userId="fc180eca-8d2e-48bd-936e-967abcd2cd28" providerId="ADAL" clId="{01DEFE54-B200-2643-9D17-E873F0AE9168}" dt="2024-04-11T15:54:58.145" v="3168" actId="2696"/>
        <pc:sldMkLst>
          <pc:docMk/>
          <pc:sldMk cId="2415116536" sldId="1022"/>
        </pc:sldMkLst>
      </pc:sldChg>
      <pc:sldChg chg="add del ord modTransition setBg">
        <pc:chgData name="James Robinson" userId="fc180eca-8d2e-48bd-936e-967abcd2cd28" providerId="ADAL" clId="{01DEFE54-B200-2643-9D17-E873F0AE9168}" dt="2024-04-11T16:00:38.939" v="3383" actId="2696"/>
        <pc:sldMkLst>
          <pc:docMk/>
          <pc:sldMk cId="3888540107" sldId="1023"/>
        </pc:sldMkLst>
      </pc:sldChg>
      <pc:sldChg chg="add del modTransition setBg">
        <pc:chgData name="James Robinson" userId="fc180eca-8d2e-48bd-936e-967abcd2cd28" providerId="ADAL" clId="{01DEFE54-B200-2643-9D17-E873F0AE9168}" dt="2024-04-11T16:03:19.800" v="3475" actId="2696"/>
        <pc:sldMkLst>
          <pc:docMk/>
          <pc:sldMk cId="2259635683" sldId="1038"/>
        </pc:sldMkLst>
      </pc:sldChg>
      <pc:sldChg chg="add del modTransition setBg">
        <pc:chgData name="James Robinson" userId="fc180eca-8d2e-48bd-936e-967abcd2cd28" providerId="ADAL" clId="{01DEFE54-B200-2643-9D17-E873F0AE9168}" dt="2024-04-11T16:02:26.112" v="3436" actId="2696"/>
        <pc:sldMkLst>
          <pc:docMk/>
          <pc:sldMk cId="2844841933" sldId="1041"/>
        </pc:sldMkLst>
      </pc:sldChg>
      <pc:sldChg chg="delSp add del mod modTransition setBg">
        <pc:chgData name="James Robinson" userId="fc180eca-8d2e-48bd-936e-967abcd2cd28" providerId="ADAL" clId="{01DEFE54-B200-2643-9D17-E873F0AE9168}" dt="2024-04-11T16:03:51.817" v="3481" actId="2696"/>
        <pc:sldMkLst>
          <pc:docMk/>
          <pc:sldMk cId="2796019065" sldId="1044"/>
        </pc:sldMkLst>
        <pc:spChg chg="del">
          <ac:chgData name="James Robinson" userId="fc180eca-8d2e-48bd-936e-967abcd2cd28" providerId="ADAL" clId="{01DEFE54-B200-2643-9D17-E873F0AE9168}" dt="2024-04-11T15:27:50.590" v="2725" actId="478"/>
          <ac:spMkLst>
            <pc:docMk/>
            <pc:sldMk cId="2796019065" sldId="1044"/>
            <ac:spMk id="4" creationId="{F6CA1532-C4DA-FC4C-31EF-300BFDC0D783}"/>
          </ac:spMkLst>
        </pc:spChg>
        <pc:spChg chg="del">
          <ac:chgData name="James Robinson" userId="fc180eca-8d2e-48bd-936e-967abcd2cd28" providerId="ADAL" clId="{01DEFE54-B200-2643-9D17-E873F0AE9168}" dt="2024-04-11T15:27:53.036" v="2727" actId="478"/>
          <ac:spMkLst>
            <pc:docMk/>
            <pc:sldMk cId="2796019065" sldId="1044"/>
            <ac:spMk id="5" creationId="{4AC07323-AA37-9B5E-32BD-F9CE78323CF7}"/>
          </ac:spMkLst>
        </pc:spChg>
        <pc:cxnChg chg="del">
          <ac:chgData name="James Robinson" userId="fc180eca-8d2e-48bd-936e-967abcd2cd28" providerId="ADAL" clId="{01DEFE54-B200-2643-9D17-E873F0AE9168}" dt="2024-04-11T15:27:52.102" v="2726" actId="478"/>
          <ac:cxnSpMkLst>
            <pc:docMk/>
            <pc:sldMk cId="2796019065" sldId="1044"/>
            <ac:cxnSpMk id="3" creationId="{96F447D7-3942-44BE-921B-8A24E63EB481}"/>
          </ac:cxnSpMkLst>
        </pc:cxnChg>
      </pc:sldChg>
      <pc:sldChg chg="add del ord modTransition setBg">
        <pc:chgData name="James Robinson" userId="fc180eca-8d2e-48bd-936e-967abcd2cd28" providerId="ADAL" clId="{01DEFE54-B200-2643-9D17-E873F0AE9168}" dt="2024-04-11T16:14:00.285" v="4373" actId="2696"/>
        <pc:sldMkLst>
          <pc:docMk/>
          <pc:sldMk cId="501029313" sldId="1058"/>
        </pc:sldMkLst>
      </pc:sldChg>
      <pc:sldChg chg="addSp delSp modSp add del mod setBg modNotesTx">
        <pc:chgData name="James Robinson" userId="fc180eca-8d2e-48bd-936e-967abcd2cd28" providerId="ADAL" clId="{01DEFE54-B200-2643-9D17-E873F0AE9168}" dt="2024-04-11T14:56:43.747" v="2228" actId="2696"/>
        <pc:sldMkLst>
          <pc:docMk/>
          <pc:sldMk cId="3575299546" sldId="1061"/>
        </pc:sldMkLst>
        <pc:spChg chg="mod">
          <ac:chgData name="James Robinson" userId="fc180eca-8d2e-48bd-936e-967abcd2cd28" providerId="ADAL" clId="{01DEFE54-B200-2643-9D17-E873F0AE9168}" dt="2024-04-11T14:37:40.079" v="1909" actId="1076"/>
          <ac:spMkLst>
            <pc:docMk/>
            <pc:sldMk cId="3575299546" sldId="1061"/>
            <ac:spMk id="10" creationId="{072656CE-98BE-72D1-69B2-83612BA16E02}"/>
          </ac:spMkLst>
        </pc:spChg>
        <pc:picChg chg="add del mod">
          <ac:chgData name="James Robinson" userId="fc180eca-8d2e-48bd-936e-967abcd2cd28" providerId="ADAL" clId="{01DEFE54-B200-2643-9D17-E873F0AE9168}" dt="2024-04-11T14:36:53.291" v="1889" actId="478"/>
          <ac:picMkLst>
            <pc:docMk/>
            <pc:sldMk cId="3575299546" sldId="1061"/>
            <ac:picMk id="3" creationId="{B2C45103-4105-7324-A1C0-60E89CDBAB41}"/>
          </ac:picMkLst>
        </pc:picChg>
        <pc:picChg chg="add mod">
          <ac:chgData name="James Robinson" userId="fc180eca-8d2e-48bd-936e-967abcd2cd28" providerId="ADAL" clId="{01DEFE54-B200-2643-9D17-E873F0AE9168}" dt="2024-04-11T14:38:06.750" v="1925" actId="1076"/>
          <ac:picMkLst>
            <pc:docMk/>
            <pc:sldMk cId="3575299546" sldId="1061"/>
            <ac:picMk id="5" creationId="{5E019B5A-5561-BE88-E2D5-EEFB7DBF2DB5}"/>
          </ac:picMkLst>
        </pc:picChg>
        <pc:picChg chg="add del">
          <ac:chgData name="James Robinson" userId="fc180eca-8d2e-48bd-936e-967abcd2cd28" providerId="ADAL" clId="{01DEFE54-B200-2643-9D17-E873F0AE9168}" dt="2024-04-11T14:36:32.243" v="1883" actId="478"/>
          <ac:picMkLst>
            <pc:docMk/>
            <pc:sldMk cId="3575299546" sldId="1061"/>
            <ac:picMk id="7" creationId="{299D635C-A451-95A2-13C8-362C77F2CEC4}"/>
          </ac:picMkLst>
        </pc:picChg>
        <pc:picChg chg="add mod">
          <ac:chgData name="James Robinson" userId="fc180eca-8d2e-48bd-936e-967abcd2cd28" providerId="ADAL" clId="{01DEFE54-B200-2643-9D17-E873F0AE9168}" dt="2024-04-11T14:38:09.272" v="1926" actId="1076"/>
          <ac:picMkLst>
            <pc:docMk/>
            <pc:sldMk cId="3575299546" sldId="1061"/>
            <ac:picMk id="8" creationId="{02CA41B7-2B51-DA51-865D-3CF545B3A718}"/>
          </ac:picMkLst>
        </pc:picChg>
        <pc:picChg chg="add mod">
          <ac:chgData name="James Robinson" userId="fc180eca-8d2e-48bd-936e-967abcd2cd28" providerId="ADAL" clId="{01DEFE54-B200-2643-9D17-E873F0AE9168}" dt="2024-04-11T14:38:13.105" v="1927" actId="1076"/>
          <ac:picMkLst>
            <pc:docMk/>
            <pc:sldMk cId="3575299546" sldId="1061"/>
            <ac:picMk id="11" creationId="{95689CAA-C693-4D17-1ACC-20963F3360C5}"/>
          </ac:picMkLst>
        </pc:picChg>
        <pc:picChg chg="add mod">
          <ac:chgData name="James Robinson" userId="fc180eca-8d2e-48bd-936e-967abcd2cd28" providerId="ADAL" clId="{01DEFE54-B200-2643-9D17-E873F0AE9168}" dt="2024-04-11T14:38:16.482" v="1928" actId="1076"/>
          <ac:picMkLst>
            <pc:docMk/>
            <pc:sldMk cId="3575299546" sldId="1061"/>
            <ac:picMk id="13" creationId="{AAE702DD-0B52-6B05-90F5-5DE515767861}"/>
          </ac:picMkLst>
        </pc:picChg>
        <pc:picChg chg="add mod">
          <ac:chgData name="James Robinson" userId="fc180eca-8d2e-48bd-936e-967abcd2cd28" providerId="ADAL" clId="{01DEFE54-B200-2643-9D17-E873F0AE9168}" dt="2024-04-11T14:38:03.109" v="1924" actId="1076"/>
          <ac:picMkLst>
            <pc:docMk/>
            <pc:sldMk cId="3575299546" sldId="1061"/>
            <ac:picMk id="15" creationId="{DE33E489-0570-EC2F-3EF7-71615C65FCA7}"/>
          </ac:picMkLst>
        </pc:picChg>
      </pc:sldChg>
      <pc:sldChg chg="modSp add mod ord">
        <pc:chgData name="James Robinson" userId="fc180eca-8d2e-48bd-936e-967abcd2cd28" providerId="ADAL" clId="{01DEFE54-B200-2643-9D17-E873F0AE9168}" dt="2024-04-12T10:07:50.538" v="4893" actId="14826"/>
        <pc:sldMkLst>
          <pc:docMk/>
          <pc:sldMk cId="118455132" sldId="1062"/>
        </pc:sldMkLst>
        <pc:spChg chg="mod">
          <ac:chgData name="James Robinson" userId="fc180eca-8d2e-48bd-936e-967abcd2cd28" providerId="ADAL" clId="{01DEFE54-B200-2643-9D17-E873F0AE9168}" dt="2024-04-11T15:21:41.210" v="2596" actId="27636"/>
          <ac:spMkLst>
            <pc:docMk/>
            <pc:sldMk cId="118455132" sldId="1062"/>
            <ac:spMk id="2" creationId="{8EDA09E7-31E7-6281-F1F1-670DB9976C24}"/>
          </ac:spMkLst>
        </pc:spChg>
        <pc:picChg chg="mod">
          <ac:chgData name="James Robinson" userId="fc180eca-8d2e-48bd-936e-967abcd2cd28" providerId="ADAL" clId="{01DEFE54-B200-2643-9D17-E873F0AE9168}" dt="2024-04-12T10:07:50.538" v="4893" actId="14826"/>
          <ac:picMkLst>
            <pc:docMk/>
            <pc:sldMk cId="118455132" sldId="1062"/>
            <ac:picMk id="5" creationId="{ABEB6BA0-07F3-BF58-E868-C3AC8691E292}"/>
          </ac:picMkLst>
        </pc:picChg>
      </pc:sldChg>
      <pc:sldChg chg="addSp delSp modSp add del mod ord setBg">
        <pc:chgData name="James Robinson" userId="fc180eca-8d2e-48bd-936e-967abcd2cd28" providerId="ADAL" clId="{01DEFE54-B200-2643-9D17-E873F0AE9168}" dt="2024-04-11T16:06:14.576" v="3573" actId="2696"/>
        <pc:sldMkLst>
          <pc:docMk/>
          <pc:sldMk cId="2460727939" sldId="1063"/>
        </pc:sldMkLst>
        <pc:spChg chg="add del mod">
          <ac:chgData name="James Robinson" userId="fc180eca-8d2e-48bd-936e-967abcd2cd28" providerId="ADAL" clId="{01DEFE54-B200-2643-9D17-E873F0AE9168}" dt="2024-04-11T14:58:15.651" v="2232" actId="478"/>
          <ac:spMkLst>
            <pc:docMk/>
            <pc:sldMk cId="2460727939" sldId="1063"/>
            <ac:spMk id="5" creationId="{FC12CD2F-EF19-8AC7-2324-5E7126130578}"/>
          </ac:spMkLst>
        </pc:spChg>
        <pc:spChg chg="add del mod">
          <ac:chgData name="James Robinson" userId="fc180eca-8d2e-48bd-936e-967abcd2cd28" providerId="ADAL" clId="{01DEFE54-B200-2643-9D17-E873F0AE9168}" dt="2024-04-11T14:58:22.640" v="2237" actId="6549"/>
          <ac:spMkLst>
            <pc:docMk/>
            <pc:sldMk cId="2460727939" sldId="1063"/>
            <ac:spMk id="84" creationId="{00000000-0000-0000-0000-000000000000}"/>
          </ac:spMkLst>
        </pc:spChg>
      </pc:sldChg>
      <pc:sldChg chg="add del ord setBg">
        <pc:chgData name="James Robinson" userId="fc180eca-8d2e-48bd-936e-967abcd2cd28" providerId="ADAL" clId="{01DEFE54-B200-2643-9D17-E873F0AE9168}" dt="2024-04-11T16:04:55.030" v="3527" actId="2696"/>
        <pc:sldMkLst>
          <pc:docMk/>
          <pc:sldMk cId="396344164" sldId="1064"/>
        </pc:sldMkLst>
      </pc:sldChg>
      <pc:sldChg chg="modSp add del mod ord">
        <pc:chgData name="James Robinson" userId="fc180eca-8d2e-48bd-936e-967abcd2cd28" providerId="ADAL" clId="{01DEFE54-B200-2643-9D17-E873F0AE9168}" dt="2024-04-11T15:31:33.082" v="2746" actId="2696"/>
        <pc:sldMkLst>
          <pc:docMk/>
          <pc:sldMk cId="3788502931" sldId="1065"/>
        </pc:sldMkLst>
        <pc:spChg chg="mod">
          <ac:chgData name="James Robinson" userId="fc180eca-8d2e-48bd-936e-967abcd2cd28" providerId="ADAL" clId="{01DEFE54-B200-2643-9D17-E873F0AE9168}" dt="2024-04-11T15:19:29.900" v="2551" actId="20577"/>
          <ac:spMkLst>
            <pc:docMk/>
            <pc:sldMk cId="3788502931" sldId="1065"/>
            <ac:spMk id="2" creationId="{8EDA09E7-31E7-6281-F1F1-670DB9976C24}"/>
          </ac:spMkLst>
        </pc:spChg>
      </pc:sldChg>
      <pc:sldChg chg="add del ord setBg modNotesTx">
        <pc:chgData name="James Robinson" userId="fc180eca-8d2e-48bd-936e-967abcd2cd28" providerId="ADAL" clId="{01DEFE54-B200-2643-9D17-E873F0AE9168}" dt="2024-04-11T16:21:29.584" v="4658" actId="2696"/>
        <pc:sldMkLst>
          <pc:docMk/>
          <pc:sldMk cId="323651652" sldId="1066"/>
        </pc:sldMkLst>
      </pc:sldChg>
      <pc:sldChg chg="add del ord setBg">
        <pc:chgData name="James Robinson" userId="fc180eca-8d2e-48bd-936e-967abcd2cd28" providerId="ADAL" clId="{01DEFE54-B200-2643-9D17-E873F0AE9168}" dt="2024-04-11T16:07:42.580" v="3634" actId="2696"/>
        <pc:sldMkLst>
          <pc:docMk/>
          <pc:sldMk cId="3169266612" sldId="1067"/>
        </pc:sldMkLst>
      </pc:sldChg>
      <pc:sldChg chg="addSp delSp modSp add mod ord modNotesTx">
        <pc:chgData name="James Robinson" userId="fc180eca-8d2e-48bd-936e-967abcd2cd28" providerId="ADAL" clId="{01DEFE54-B200-2643-9D17-E873F0AE9168}" dt="2024-04-11T15:53:11.865" v="3146" actId="1076"/>
        <pc:sldMkLst>
          <pc:docMk/>
          <pc:sldMk cId="205961080" sldId="1068"/>
        </pc:sldMkLst>
        <pc:spChg chg="mod">
          <ac:chgData name="James Robinson" userId="fc180eca-8d2e-48bd-936e-967abcd2cd28" providerId="ADAL" clId="{01DEFE54-B200-2643-9D17-E873F0AE9168}" dt="2024-04-11T14:38:35.237" v="1946" actId="20577"/>
          <ac:spMkLst>
            <pc:docMk/>
            <pc:sldMk cId="205961080" sldId="1068"/>
            <ac:spMk id="2" creationId="{66A882EB-AC4E-A469-DBFA-2B3B26A77465}"/>
          </ac:spMkLst>
        </pc:spChg>
        <pc:spChg chg="del mod">
          <ac:chgData name="James Robinson" userId="fc180eca-8d2e-48bd-936e-967abcd2cd28" providerId="ADAL" clId="{01DEFE54-B200-2643-9D17-E873F0AE9168}" dt="2024-04-11T14:38:53.566" v="1951" actId="478"/>
          <ac:spMkLst>
            <pc:docMk/>
            <pc:sldMk cId="205961080" sldId="1068"/>
            <ac:spMk id="8" creationId="{F2F738BD-E7C5-707D-DBBB-5C4EE55B512D}"/>
          </ac:spMkLst>
        </pc:spChg>
        <pc:spChg chg="add del mod">
          <ac:chgData name="James Robinson" userId="fc180eca-8d2e-48bd-936e-967abcd2cd28" providerId="ADAL" clId="{01DEFE54-B200-2643-9D17-E873F0AE9168}" dt="2024-04-11T14:51:56.358" v="2098" actId="478"/>
          <ac:spMkLst>
            <pc:docMk/>
            <pc:sldMk cId="205961080" sldId="1068"/>
            <ac:spMk id="12" creationId="{283740DD-A041-6E20-FFEC-E04E88FE3100}"/>
          </ac:spMkLst>
        </pc:spChg>
        <pc:spChg chg="add del mod">
          <ac:chgData name="James Robinson" userId="fc180eca-8d2e-48bd-936e-967abcd2cd28" providerId="ADAL" clId="{01DEFE54-B200-2643-9D17-E873F0AE9168}" dt="2024-04-11T14:51:56.358" v="2098" actId="478"/>
          <ac:spMkLst>
            <pc:docMk/>
            <pc:sldMk cId="205961080" sldId="1068"/>
            <ac:spMk id="13" creationId="{CA897329-D230-A08D-2266-B39095210ACC}"/>
          </ac:spMkLst>
        </pc:spChg>
        <pc:spChg chg="add del mod">
          <ac:chgData name="James Robinson" userId="fc180eca-8d2e-48bd-936e-967abcd2cd28" providerId="ADAL" clId="{01DEFE54-B200-2643-9D17-E873F0AE9168}" dt="2024-04-11T14:51:56.358" v="2098" actId="478"/>
          <ac:spMkLst>
            <pc:docMk/>
            <pc:sldMk cId="205961080" sldId="1068"/>
            <ac:spMk id="14" creationId="{C0C29571-17AA-FE3A-5441-DAF6BD8CB5D8}"/>
          </ac:spMkLst>
        </pc:spChg>
        <pc:spChg chg="add del mod">
          <ac:chgData name="James Robinson" userId="fc180eca-8d2e-48bd-936e-967abcd2cd28" providerId="ADAL" clId="{01DEFE54-B200-2643-9D17-E873F0AE9168}" dt="2024-04-11T14:51:56.358" v="2098" actId="478"/>
          <ac:spMkLst>
            <pc:docMk/>
            <pc:sldMk cId="205961080" sldId="1068"/>
            <ac:spMk id="15" creationId="{5B9F50F3-DF65-67D4-2A21-705D4579BD69}"/>
          </ac:spMkLst>
        </pc:spChg>
        <pc:spChg chg="add del mod">
          <ac:chgData name="James Robinson" userId="fc180eca-8d2e-48bd-936e-967abcd2cd28" providerId="ADAL" clId="{01DEFE54-B200-2643-9D17-E873F0AE9168}" dt="2024-04-11T14:51:56.358" v="2098" actId="478"/>
          <ac:spMkLst>
            <pc:docMk/>
            <pc:sldMk cId="205961080" sldId="1068"/>
            <ac:spMk id="16" creationId="{386FA98A-8736-86D1-1F01-29F3E5D47F9F}"/>
          </ac:spMkLst>
        </pc:spChg>
        <pc:spChg chg="add mod">
          <ac:chgData name="James Robinson" userId="fc180eca-8d2e-48bd-936e-967abcd2cd28" providerId="ADAL" clId="{01DEFE54-B200-2643-9D17-E873F0AE9168}" dt="2024-04-11T15:53:11.865" v="3146" actId="1076"/>
          <ac:spMkLst>
            <pc:docMk/>
            <pc:sldMk cId="205961080" sldId="1068"/>
            <ac:spMk id="21" creationId="{95E596BA-0292-254D-4307-FECBD82C5892}"/>
          </ac:spMkLst>
        </pc:spChg>
        <pc:spChg chg="add mod">
          <ac:chgData name="James Robinson" userId="fc180eca-8d2e-48bd-936e-967abcd2cd28" providerId="ADAL" clId="{01DEFE54-B200-2643-9D17-E873F0AE9168}" dt="2024-04-11T14:54:49.756" v="2163" actId="207"/>
          <ac:spMkLst>
            <pc:docMk/>
            <pc:sldMk cId="205961080" sldId="1068"/>
            <ac:spMk id="28" creationId="{0540BC79-CCC2-1A27-5B8D-6BC351C4ED27}"/>
          </ac:spMkLst>
        </pc:spChg>
        <pc:spChg chg="add mod">
          <ac:chgData name="James Robinson" userId="fc180eca-8d2e-48bd-936e-967abcd2cd28" providerId="ADAL" clId="{01DEFE54-B200-2643-9D17-E873F0AE9168}" dt="2024-04-11T14:54:59.832" v="2165" actId="207"/>
          <ac:spMkLst>
            <pc:docMk/>
            <pc:sldMk cId="205961080" sldId="1068"/>
            <ac:spMk id="29" creationId="{398DB27D-5ECA-C96A-10D6-F3081B3A3597}"/>
          </ac:spMkLst>
        </pc:spChg>
        <pc:spChg chg="add mod">
          <ac:chgData name="James Robinson" userId="fc180eca-8d2e-48bd-936e-967abcd2cd28" providerId="ADAL" clId="{01DEFE54-B200-2643-9D17-E873F0AE9168}" dt="2024-04-11T14:55:08.408" v="2167" actId="207"/>
          <ac:spMkLst>
            <pc:docMk/>
            <pc:sldMk cId="205961080" sldId="1068"/>
            <ac:spMk id="30" creationId="{41B156FF-5703-727B-5DFB-5A958472CE02}"/>
          </ac:spMkLst>
        </pc:spChg>
        <pc:spChg chg="add mod">
          <ac:chgData name="James Robinson" userId="fc180eca-8d2e-48bd-936e-967abcd2cd28" providerId="ADAL" clId="{01DEFE54-B200-2643-9D17-E873F0AE9168}" dt="2024-04-11T14:55:16.802" v="2169" actId="207"/>
          <ac:spMkLst>
            <pc:docMk/>
            <pc:sldMk cId="205961080" sldId="1068"/>
            <ac:spMk id="31" creationId="{FF1FE066-DB0E-15D2-8151-D6D6F733EFB3}"/>
          </ac:spMkLst>
        </pc:spChg>
        <pc:spChg chg="add mod">
          <ac:chgData name="James Robinson" userId="fc180eca-8d2e-48bd-936e-967abcd2cd28" providerId="ADAL" clId="{01DEFE54-B200-2643-9D17-E873F0AE9168}" dt="2024-04-11T14:55:28.213" v="2171" actId="207"/>
          <ac:spMkLst>
            <pc:docMk/>
            <pc:sldMk cId="205961080" sldId="1068"/>
            <ac:spMk id="32" creationId="{B5DE6E12-2322-1D9F-1B57-2287F11EEC66}"/>
          </ac:spMkLst>
        </pc:spChg>
        <pc:spChg chg="add mod">
          <ac:chgData name="James Robinson" userId="fc180eca-8d2e-48bd-936e-967abcd2cd28" providerId="ADAL" clId="{01DEFE54-B200-2643-9D17-E873F0AE9168}" dt="2024-04-11T14:55:44.369" v="2187" actId="1076"/>
          <ac:spMkLst>
            <pc:docMk/>
            <pc:sldMk cId="205961080" sldId="1068"/>
            <ac:spMk id="33" creationId="{B217C900-ECB7-BB98-7CCF-C1A0E061480F}"/>
          </ac:spMkLst>
        </pc:spChg>
        <pc:spChg chg="add mod">
          <ac:chgData name="James Robinson" userId="fc180eca-8d2e-48bd-936e-967abcd2cd28" providerId="ADAL" clId="{01DEFE54-B200-2643-9D17-E873F0AE9168}" dt="2024-04-11T14:56:02.288" v="2198" actId="1076"/>
          <ac:spMkLst>
            <pc:docMk/>
            <pc:sldMk cId="205961080" sldId="1068"/>
            <ac:spMk id="34" creationId="{A0D8D9FC-9E1B-D190-BEAC-E118D6B5041A}"/>
          </ac:spMkLst>
        </pc:spChg>
        <pc:spChg chg="add mod">
          <ac:chgData name="James Robinson" userId="fc180eca-8d2e-48bd-936e-967abcd2cd28" providerId="ADAL" clId="{01DEFE54-B200-2643-9D17-E873F0AE9168}" dt="2024-04-11T14:56:13.585" v="2209" actId="1076"/>
          <ac:spMkLst>
            <pc:docMk/>
            <pc:sldMk cId="205961080" sldId="1068"/>
            <ac:spMk id="35" creationId="{E38F3C34-25DD-F778-5BE6-C240947ECDBA}"/>
          </ac:spMkLst>
        </pc:spChg>
        <pc:spChg chg="add mod">
          <ac:chgData name="James Robinson" userId="fc180eca-8d2e-48bd-936e-967abcd2cd28" providerId="ADAL" clId="{01DEFE54-B200-2643-9D17-E873F0AE9168}" dt="2024-04-11T14:56:26.414" v="2218" actId="1076"/>
          <ac:spMkLst>
            <pc:docMk/>
            <pc:sldMk cId="205961080" sldId="1068"/>
            <ac:spMk id="36" creationId="{E36C159E-C7DD-CE57-DED5-EA72925D2532}"/>
          </ac:spMkLst>
        </pc:spChg>
        <pc:spChg chg="add mod">
          <ac:chgData name="James Robinson" userId="fc180eca-8d2e-48bd-936e-967abcd2cd28" providerId="ADAL" clId="{01DEFE54-B200-2643-9D17-E873F0AE9168}" dt="2024-04-11T14:56:34.156" v="2227" actId="20577"/>
          <ac:spMkLst>
            <pc:docMk/>
            <pc:sldMk cId="205961080" sldId="1068"/>
            <ac:spMk id="37" creationId="{CCB0E92F-9526-7380-7D3C-8990F3E5E663}"/>
          </ac:spMkLst>
        </pc:spChg>
        <pc:picChg chg="add del mod">
          <ac:chgData name="James Robinson" userId="fc180eca-8d2e-48bd-936e-967abcd2cd28" providerId="ADAL" clId="{01DEFE54-B200-2643-9D17-E873F0AE9168}" dt="2024-04-11T14:39:50.822" v="1958" actId="478"/>
          <ac:picMkLst>
            <pc:docMk/>
            <pc:sldMk cId="205961080" sldId="1068"/>
            <ac:picMk id="3" creationId="{07D5F676-4B20-E8FB-40E3-027E72C3FA02}"/>
          </ac:picMkLst>
        </pc:picChg>
        <pc:picChg chg="add del mod">
          <ac:chgData name="James Robinson" userId="fc180eca-8d2e-48bd-936e-967abcd2cd28" providerId="ADAL" clId="{01DEFE54-B200-2643-9D17-E873F0AE9168}" dt="2024-04-11T14:52:59.014" v="2142" actId="478"/>
          <ac:picMkLst>
            <pc:docMk/>
            <pc:sldMk cId="205961080" sldId="1068"/>
            <ac:picMk id="4" creationId="{2704331E-9D55-66A3-96BC-5493A7C2CB8A}"/>
          </ac:picMkLst>
        </pc:picChg>
        <pc:picChg chg="add del mod">
          <ac:chgData name="James Robinson" userId="fc180eca-8d2e-48bd-936e-967abcd2cd28" providerId="ADAL" clId="{01DEFE54-B200-2643-9D17-E873F0AE9168}" dt="2024-04-11T14:53:27.873" v="2148" actId="478"/>
          <ac:picMkLst>
            <pc:docMk/>
            <pc:sldMk cId="205961080" sldId="1068"/>
            <ac:picMk id="5" creationId="{E87C0C4B-2987-3AC5-2768-58EC69B588D2}"/>
          </ac:picMkLst>
        </pc:picChg>
        <pc:picChg chg="add del mod">
          <ac:chgData name="James Robinson" userId="fc180eca-8d2e-48bd-936e-967abcd2cd28" providerId="ADAL" clId="{01DEFE54-B200-2643-9D17-E873F0AE9168}" dt="2024-04-11T14:54:02.200" v="2154" actId="478"/>
          <ac:picMkLst>
            <pc:docMk/>
            <pc:sldMk cId="205961080" sldId="1068"/>
            <ac:picMk id="6" creationId="{5EDAECB0-9B45-7712-81F9-CA4AE52C7627}"/>
          </ac:picMkLst>
        </pc:picChg>
        <pc:picChg chg="add del mod">
          <ac:chgData name="James Robinson" userId="fc180eca-8d2e-48bd-936e-967abcd2cd28" providerId="ADAL" clId="{01DEFE54-B200-2643-9D17-E873F0AE9168}" dt="2024-04-11T14:52:34.600" v="2135" actId="478"/>
          <ac:picMkLst>
            <pc:docMk/>
            <pc:sldMk cId="205961080" sldId="1068"/>
            <ac:picMk id="7" creationId="{76558A05-FC73-3B1C-1848-F6B188C494AE}"/>
          </ac:picMkLst>
        </pc:picChg>
        <pc:picChg chg="add del mod">
          <ac:chgData name="James Robinson" userId="fc180eca-8d2e-48bd-936e-967abcd2cd28" providerId="ADAL" clId="{01DEFE54-B200-2643-9D17-E873F0AE9168}" dt="2024-04-11T14:51:22.167" v="2040" actId="478"/>
          <ac:picMkLst>
            <pc:docMk/>
            <pc:sldMk cId="205961080" sldId="1068"/>
            <ac:picMk id="10" creationId="{59D526B1-790F-4FBA-998C-017371A6B80D}"/>
          </ac:picMkLst>
        </pc:picChg>
        <pc:picChg chg="del">
          <ac:chgData name="James Robinson" userId="fc180eca-8d2e-48bd-936e-967abcd2cd28" providerId="ADAL" clId="{01DEFE54-B200-2643-9D17-E873F0AE9168}" dt="2024-04-11T14:38:55.107" v="1952" actId="478"/>
          <ac:picMkLst>
            <pc:docMk/>
            <pc:sldMk cId="205961080" sldId="1068"/>
            <ac:picMk id="11" creationId="{6BDB094E-FE09-7285-FE4D-F8E7B81B3250}"/>
          </ac:picMkLst>
        </pc:picChg>
        <pc:picChg chg="add mod">
          <ac:chgData name="James Robinson" userId="fc180eca-8d2e-48bd-936e-967abcd2cd28" providerId="ADAL" clId="{01DEFE54-B200-2643-9D17-E873F0AE9168}" dt="2024-04-11T14:54:26.620" v="2158" actId="1076"/>
          <ac:picMkLst>
            <pc:docMk/>
            <pc:sldMk cId="205961080" sldId="1068"/>
            <ac:picMk id="18" creationId="{F94E0E80-0563-CC32-B674-87E754836B8C}"/>
          </ac:picMkLst>
        </pc:picChg>
        <pc:picChg chg="add mod">
          <ac:chgData name="James Robinson" userId="fc180eca-8d2e-48bd-936e-967abcd2cd28" providerId="ADAL" clId="{01DEFE54-B200-2643-9D17-E873F0AE9168}" dt="2024-04-11T14:54:24.099" v="2157" actId="1076"/>
          <ac:picMkLst>
            <pc:docMk/>
            <pc:sldMk cId="205961080" sldId="1068"/>
            <ac:picMk id="20" creationId="{D28101F9-1978-3392-D542-37440E39BFFC}"/>
          </ac:picMkLst>
        </pc:picChg>
        <pc:picChg chg="add mod">
          <ac:chgData name="James Robinson" userId="fc180eca-8d2e-48bd-936e-967abcd2cd28" providerId="ADAL" clId="{01DEFE54-B200-2643-9D17-E873F0AE9168}" dt="2024-04-11T14:54:30.470" v="2159" actId="1076"/>
          <ac:picMkLst>
            <pc:docMk/>
            <pc:sldMk cId="205961080" sldId="1068"/>
            <ac:picMk id="23" creationId="{4D238A26-3BE8-BA9E-B362-9F51BFB15A3C}"/>
          </ac:picMkLst>
        </pc:picChg>
        <pc:picChg chg="add mod">
          <ac:chgData name="James Robinson" userId="fc180eca-8d2e-48bd-936e-967abcd2cd28" providerId="ADAL" clId="{01DEFE54-B200-2643-9D17-E873F0AE9168}" dt="2024-04-11T14:54:32.917" v="2160" actId="1076"/>
          <ac:picMkLst>
            <pc:docMk/>
            <pc:sldMk cId="205961080" sldId="1068"/>
            <ac:picMk id="25" creationId="{E2AD3D82-CA95-7B20-5914-93D7F1EAAC5A}"/>
          </ac:picMkLst>
        </pc:picChg>
        <pc:picChg chg="add mod">
          <ac:chgData name="James Robinson" userId="fc180eca-8d2e-48bd-936e-967abcd2cd28" providerId="ADAL" clId="{01DEFE54-B200-2643-9D17-E873F0AE9168}" dt="2024-04-11T14:54:35.982" v="2161" actId="1076"/>
          <ac:picMkLst>
            <pc:docMk/>
            <pc:sldMk cId="205961080" sldId="1068"/>
            <ac:picMk id="27" creationId="{3CDA4A93-C7D5-0436-777C-987E8F4F7EC8}"/>
          </ac:picMkLst>
        </pc:picChg>
      </pc:sldChg>
      <pc:sldChg chg="modSp add mod ord">
        <pc:chgData name="James Robinson" userId="fc180eca-8d2e-48bd-936e-967abcd2cd28" providerId="ADAL" clId="{01DEFE54-B200-2643-9D17-E873F0AE9168}" dt="2024-04-12T10:09:18.398" v="4949" actId="14826"/>
        <pc:sldMkLst>
          <pc:docMk/>
          <pc:sldMk cId="831104108" sldId="1069"/>
        </pc:sldMkLst>
        <pc:spChg chg="mod">
          <ac:chgData name="James Robinson" userId="fc180eca-8d2e-48bd-936e-967abcd2cd28" providerId="ADAL" clId="{01DEFE54-B200-2643-9D17-E873F0AE9168}" dt="2024-04-11T15:33:16.387" v="2781" actId="20577"/>
          <ac:spMkLst>
            <pc:docMk/>
            <pc:sldMk cId="831104108" sldId="1069"/>
            <ac:spMk id="2" creationId="{8EDA09E7-31E7-6281-F1F1-670DB9976C24}"/>
          </ac:spMkLst>
        </pc:spChg>
        <pc:picChg chg="mod modCrop">
          <ac:chgData name="James Robinson" userId="fc180eca-8d2e-48bd-936e-967abcd2cd28" providerId="ADAL" clId="{01DEFE54-B200-2643-9D17-E873F0AE9168}" dt="2024-04-12T10:09:18.398" v="4949" actId="14826"/>
          <ac:picMkLst>
            <pc:docMk/>
            <pc:sldMk cId="831104108" sldId="1069"/>
            <ac:picMk id="5" creationId="{ABEB6BA0-07F3-BF58-E868-C3AC8691E292}"/>
          </ac:picMkLst>
        </pc:picChg>
      </pc:sldChg>
      <pc:sldChg chg="delSp modSp add del mod">
        <pc:chgData name="James Robinson" userId="fc180eca-8d2e-48bd-936e-967abcd2cd28" providerId="ADAL" clId="{01DEFE54-B200-2643-9D17-E873F0AE9168}" dt="2024-04-11T15:07:20.880" v="2436" actId="2696"/>
        <pc:sldMkLst>
          <pc:docMk/>
          <pc:sldMk cId="965376096" sldId="1070"/>
        </pc:sldMkLst>
        <pc:spChg chg="mod">
          <ac:chgData name="James Robinson" userId="fc180eca-8d2e-48bd-936e-967abcd2cd28" providerId="ADAL" clId="{01DEFE54-B200-2643-9D17-E873F0AE9168}" dt="2024-04-11T15:04:47.749" v="2305" actId="20577"/>
          <ac:spMkLst>
            <pc:docMk/>
            <pc:sldMk cId="965376096" sldId="1070"/>
            <ac:spMk id="84" creationId="{00000000-0000-0000-0000-000000000000}"/>
          </ac:spMkLst>
        </pc:spChg>
        <pc:picChg chg="del mod">
          <ac:chgData name="James Robinson" userId="fc180eca-8d2e-48bd-936e-967abcd2cd28" providerId="ADAL" clId="{01DEFE54-B200-2643-9D17-E873F0AE9168}" dt="2024-04-11T15:04:36.664" v="2274" actId="478"/>
          <ac:picMkLst>
            <pc:docMk/>
            <pc:sldMk cId="965376096" sldId="1070"/>
            <ac:picMk id="7" creationId="{9A39ED71-A0C7-B0C2-3C54-D365839F600E}"/>
          </ac:picMkLst>
        </pc:picChg>
        <pc:picChg chg="mod">
          <ac:chgData name="James Robinson" userId="fc180eca-8d2e-48bd-936e-967abcd2cd28" providerId="ADAL" clId="{01DEFE54-B200-2643-9D17-E873F0AE9168}" dt="2024-04-11T15:04:17.269" v="2270" actId="14826"/>
          <ac:picMkLst>
            <pc:docMk/>
            <pc:sldMk cId="965376096" sldId="1070"/>
            <ac:picMk id="8" creationId="{D67F328F-2545-6EF5-C941-258A4B367E7B}"/>
          </ac:picMkLst>
        </pc:picChg>
      </pc:sldChg>
      <pc:sldChg chg="delSp add del mod">
        <pc:chgData name="James Robinson" userId="fc180eca-8d2e-48bd-936e-967abcd2cd28" providerId="ADAL" clId="{01DEFE54-B200-2643-9D17-E873F0AE9168}" dt="2024-04-11T15:07:20.880" v="2436" actId="2696"/>
        <pc:sldMkLst>
          <pc:docMk/>
          <pc:sldMk cId="3931311030" sldId="1071"/>
        </pc:sldMkLst>
        <pc:picChg chg="del">
          <ac:chgData name="James Robinson" userId="fc180eca-8d2e-48bd-936e-967abcd2cd28" providerId="ADAL" clId="{01DEFE54-B200-2643-9D17-E873F0AE9168}" dt="2024-04-11T15:04:38.701" v="2275" actId="478"/>
          <ac:picMkLst>
            <pc:docMk/>
            <pc:sldMk cId="3931311030" sldId="1071"/>
            <ac:picMk id="8" creationId="{D67F328F-2545-6EF5-C941-258A4B367E7B}"/>
          </ac:picMkLst>
        </pc:picChg>
      </pc:sldChg>
      <pc:sldChg chg="addSp delSp modSp add mod ord">
        <pc:chgData name="James Robinson" userId="fc180eca-8d2e-48bd-936e-967abcd2cd28" providerId="ADAL" clId="{01DEFE54-B200-2643-9D17-E873F0AE9168}" dt="2024-04-11T15:32:09.570" v="2766" actId="20578"/>
        <pc:sldMkLst>
          <pc:docMk/>
          <pc:sldMk cId="1397097868" sldId="1072"/>
        </pc:sldMkLst>
        <pc:spChg chg="mod">
          <ac:chgData name="James Robinson" userId="fc180eca-8d2e-48bd-936e-967abcd2cd28" providerId="ADAL" clId="{01DEFE54-B200-2643-9D17-E873F0AE9168}" dt="2024-04-11T15:06:51.775" v="2430" actId="20577"/>
          <ac:spMkLst>
            <pc:docMk/>
            <pc:sldMk cId="1397097868" sldId="1072"/>
            <ac:spMk id="2" creationId="{952C40A1-121C-310D-34DE-DA1AD8834834}"/>
          </ac:spMkLst>
        </pc:spChg>
        <pc:spChg chg="add del mod">
          <ac:chgData name="James Robinson" userId="fc180eca-8d2e-48bd-936e-967abcd2cd28" providerId="ADAL" clId="{01DEFE54-B200-2643-9D17-E873F0AE9168}" dt="2024-04-11T15:05:08.767" v="2334" actId="478"/>
          <ac:spMkLst>
            <pc:docMk/>
            <pc:sldMk cId="1397097868" sldId="1072"/>
            <ac:spMk id="4" creationId="{47CEBCAB-DB01-8B2D-192E-752882BD0161}"/>
          </ac:spMkLst>
        </pc:spChg>
        <pc:spChg chg="add del mod">
          <ac:chgData name="James Robinson" userId="fc180eca-8d2e-48bd-936e-967abcd2cd28" providerId="ADAL" clId="{01DEFE54-B200-2643-9D17-E873F0AE9168}" dt="2024-04-11T15:05:06.701" v="2333" actId="478"/>
          <ac:spMkLst>
            <pc:docMk/>
            <pc:sldMk cId="1397097868" sldId="1072"/>
            <ac:spMk id="6" creationId="{574F061D-0091-B8CC-980F-BA04EC923700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10" creationId="{ECA4FBA8-4486-2B1C-7630-F427605D06BF}"/>
          </ac:spMkLst>
        </pc:spChg>
        <pc:spChg chg="add mod">
          <ac:chgData name="James Robinson" userId="fc180eca-8d2e-48bd-936e-967abcd2cd28" providerId="ADAL" clId="{01DEFE54-B200-2643-9D17-E873F0AE9168}" dt="2024-04-11T15:07:00.308" v="2432"/>
          <ac:spMkLst>
            <pc:docMk/>
            <pc:sldMk cId="1397097868" sldId="1072"/>
            <ac:spMk id="11" creationId="{89BE97AF-1D27-799C-E121-6433F18DBA2E}"/>
          </ac:spMkLst>
        </pc:spChg>
        <pc:spChg chg="add mod">
          <ac:chgData name="James Robinson" userId="fc180eca-8d2e-48bd-936e-967abcd2cd28" providerId="ADAL" clId="{01DEFE54-B200-2643-9D17-E873F0AE9168}" dt="2024-04-11T15:07:05.732" v="2433"/>
          <ac:spMkLst>
            <pc:docMk/>
            <pc:sldMk cId="1397097868" sldId="1072"/>
            <ac:spMk id="12" creationId="{B1D0AAF1-BB8E-B84A-433C-B393FB4FB29E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3" creationId="{8F7F31DD-6B1A-B01C-7E64-3F894E46C7C4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4" creationId="{5239E48F-1D6E-8BED-EE57-CD547B71B54A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5" creationId="{E92A72BB-3F50-122F-EA6C-563FC4B97EF3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6" creationId="{B0602EE1-9ECC-A9C3-A051-2CCC3054202C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7" creationId="{F6196151-F72F-C18D-F087-8B426A54CAF3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8" creationId="{232FBFEA-B1C9-7D08-8262-5C9D2AD8423B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29" creationId="{AD9B084B-5311-FA4E-B1ED-55A29772E561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30" creationId="{7B602D44-4A2B-0E74-23B6-4E55FDC2D69F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31" creationId="{147B80B1-09AB-D7C8-53FA-245202B6A72C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32" creationId="{A65D1FD2-E7FB-AA15-2E01-904895ACD3F0}"/>
          </ac:spMkLst>
        </pc:spChg>
        <pc:spChg chg="del">
          <ac:chgData name="James Robinson" userId="fc180eca-8d2e-48bd-936e-967abcd2cd28" providerId="ADAL" clId="{01DEFE54-B200-2643-9D17-E873F0AE9168}" dt="2024-04-11T15:05:02.241" v="2328" actId="478"/>
          <ac:spMkLst>
            <pc:docMk/>
            <pc:sldMk cId="1397097868" sldId="1072"/>
            <ac:spMk id="33" creationId="{8587AA63-F3B7-40FA-E4DD-E96ECC73DA19}"/>
          </ac:spMkLst>
        </pc:spChg>
        <pc:picChg chg="add del mod">
          <ac:chgData name="James Robinson" userId="fc180eca-8d2e-48bd-936e-967abcd2cd28" providerId="ADAL" clId="{01DEFE54-B200-2643-9D17-E873F0AE9168}" dt="2024-04-11T15:06:41.594" v="2410" actId="478"/>
          <ac:picMkLst>
            <pc:docMk/>
            <pc:sldMk cId="1397097868" sldId="1072"/>
            <ac:picMk id="7" creationId="{0E7E3CA4-7BD4-A2A9-07DF-C5126405AC43}"/>
          </ac:picMkLst>
        </pc:picChg>
        <pc:picChg chg="add mod">
          <ac:chgData name="James Robinson" userId="fc180eca-8d2e-48bd-936e-967abcd2cd28" providerId="ADAL" clId="{01DEFE54-B200-2643-9D17-E873F0AE9168}" dt="2024-04-11T15:06:40.221" v="2409"/>
          <ac:picMkLst>
            <pc:docMk/>
            <pc:sldMk cId="1397097868" sldId="1072"/>
            <ac:picMk id="8" creationId="{25DF23F1-2F8F-A04E-4532-63C2D3C96182}"/>
          </ac:picMkLst>
        </pc:picChg>
        <pc:picChg chg="add mod">
          <ac:chgData name="James Robinson" userId="fc180eca-8d2e-48bd-936e-967abcd2cd28" providerId="ADAL" clId="{01DEFE54-B200-2643-9D17-E873F0AE9168}" dt="2024-04-11T15:06:56.089" v="2431"/>
          <ac:picMkLst>
            <pc:docMk/>
            <pc:sldMk cId="1397097868" sldId="1072"/>
            <ac:picMk id="9" creationId="{0F216574-5F33-1285-15AC-2C0563131BA7}"/>
          </ac:picMkLst>
        </pc:picChg>
        <pc:picChg chg="del">
          <ac:chgData name="James Robinson" userId="fc180eca-8d2e-48bd-936e-967abcd2cd28" providerId="ADAL" clId="{01DEFE54-B200-2643-9D17-E873F0AE9168}" dt="2024-04-11T15:05:03.942" v="2329" actId="478"/>
          <ac:picMkLst>
            <pc:docMk/>
            <pc:sldMk cId="1397097868" sldId="1072"/>
            <ac:picMk id="13" creationId="{3CAEE88C-24C9-653E-610F-7DC0D40258F7}"/>
          </ac:picMkLst>
        </pc:picChg>
        <pc:picChg chg="del">
          <ac:chgData name="James Robinson" userId="fc180eca-8d2e-48bd-936e-967abcd2cd28" providerId="ADAL" clId="{01DEFE54-B200-2643-9D17-E873F0AE9168}" dt="2024-04-11T15:05:04.583" v="2330" actId="478"/>
          <ac:picMkLst>
            <pc:docMk/>
            <pc:sldMk cId="1397097868" sldId="1072"/>
            <ac:picMk id="14" creationId="{165DDE54-674D-5DBD-770D-677F1AED53EA}"/>
          </ac:picMkLst>
        </pc:picChg>
        <pc:picChg chg="del">
          <ac:chgData name="James Robinson" userId="fc180eca-8d2e-48bd-936e-967abcd2cd28" providerId="ADAL" clId="{01DEFE54-B200-2643-9D17-E873F0AE9168}" dt="2024-04-11T15:05:04.973" v="2331" actId="478"/>
          <ac:picMkLst>
            <pc:docMk/>
            <pc:sldMk cId="1397097868" sldId="1072"/>
            <ac:picMk id="15" creationId="{B1429274-DC14-14E9-0009-93D037901EE4}"/>
          </ac:picMkLst>
        </pc:picChg>
        <pc:picChg chg="del">
          <ac:chgData name="James Robinson" userId="fc180eca-8d2e-48bd-936e-967abcd2cd28" providerId="ADAL" clId="{01DEFE54-B200-2643-9D17-E873F0AE9168}" dt="2024-04-11T15:05:05.733" v="2332" actId="478"/>
          <ac:picMkLst>
            <pc:docMk/>
            <pc:sldMk cId="1397097868" sldId="1072"/>
            <ac:picMk id="16" creationId="{C284C503-9EF9-71E2-C31C-19F7C1FAF4A6}"/>
          </ac:picMkLst>
        </pc:picChg>
        <pc:picChg chg="del">
          <ac:chgData name="James Robinson" userId="fc180eca-8d2e-48bd-936e-967abcd2cd28" providerId="ADAL" clId="{01DEFE54-B200-2643-9D17-E873F0AE9168}" dt="2024-04-11T15:05:02.241" v="2328" actId="478"/>
          <ac:picMkLst>
            <pc:docMk/>
            <pc:sldMk cId="1397097868" sldId="1072"/>
            <ac:picMk id="17" creationId="{F9A92081-0A1B-B726-45A4-420B6B9A44A5}"/>
          </ac:picMkLst>
        </pc:picChg>
        <pc:picChg chg="del">
          <ac:chgData name="James Robinson" userId="fc180eca-8d2e-48bd-936e-967abcd2cd28" providerId="ADAL" clId="{01DEFE54-B200-2643-9D17-E873F0AE9168}" dt="2024-04-11T15:05:02.241" v="2328" actId="478"/>
          <ac:picMkLst>
            <pc:docMk/>
            <pc:sldMk cId="1397097868" sldId="1072"/>
            <ac:picMk id="18" creationId="{58224EE0-B64E-DA23-B546-A2B7B632CBB8}"/>
          </ac:picMkLst>
        </pc:picChg>
        <pc:picChg chg="del">
          <ac:chgData name="James Robinson" userId="fc180eca-8d2e-48bd-936e-967abcd2cd28" providerId="ADAL" clId="{01DEFE54-B200-2643-9D17-E873F0AE9168}" dt="2024-04-11T15:05:02.241" v="2328" actId="478"/>
          <ac:picMkLst>
            <pc:docMk/>
            <pc:sldMk cId="1397097868" sldId="1072"/>
            <ac:picMk id="19" creationId="{10770C82-6671-93B2-B8A9-8A3FDF29609C}"/>
          </ac:picMkLst>
        </pc:picChg>
        <pc:picChg chg="del">
          <ac:chgData name="James Robinson" userId="fc180eca-8d2e-48bd-936e-967abcd2cd28" providerId="ADAL" clId="{01DEFE54-B200-2643-9D17-E873F0AE9168}" dt="2024-04-11T15:05:02.241" v="2328" actId="478"/>
          <ac:picMkLst>
            <pc:docMk/>
            <pc:sldMk cId="1397097868" sldId="1072"/>
            <ac:picMk id="20" creationId="{17DFBC9C-24F6-ADC9-91D3-FB61731747D8}"/>
          </ac:picMkLst>
        </pc:picChg>
        <pc:picChg chg="del">
          <ac:chgData name="James Robinson" userId="fc180eca-8d2e-48bd-936e-967abcd2cd28" providerId="ADAL" clId="{01DEFE54-B200-2643-9D17-E873F0AE9168}" dt="2024-04-11T15:05:02.241" v="2328" actId="478"/>
          <ac:picMkLst>
            <pc:docMk/>
            <pc:sldMk cId="1397097868" sldId="1072"/>
            <ac:picMk id="21" creationId="{50439974-A323-9214-8659-A15863BBA3B8}"/>
          </ac:picMkLst>
        </pc:picChg>
        <pc:picChg chg="add mod">
          <ac:chgData name="James Robinson" userId="fc180eca-8d2e-48bd-936e-967abcd2cd28" providerId="ADAL" clId="{01DEFE54-B200-2643-9D17-E873F0AE9168}" dt="2024-04-11T15:07:09.019" v="2434"/>
          <ac:picMkLst>
            <pc:docMk/>
            <pc:sldMk cId="1397097868" sldId="1072"/>
            <ac:picMk id="22" creationId="{70CADD07-B83D-FB5F-CAFF-0CB952555669}"/>
          </ac:picMkLst>
        </pc:picChg>
      </pc:sldChg>
      <pc:sldChg chg="addSp delSp modSp new del mod">
        <pc:chgData name="James Robinson" userId="fc180eca-8d2e-48bd-936e-967abcd2cd28" providerId="ADAL" clId="{01DEFE54-B200-2643-9D17-E873F0AE9168}" dt="2024-04-11T15:07:20.880" v="2436" actId="2696"/>
        <pc:sldMkLst>
          <pc:docMk/>
          <pc:sldMk cId="486818885" sldId="1073"/>
        </pc:sldMkLst>
        <pc:spChg chg="mod">
          <ac:chgData name="James Robinson" userId="fc180eca-8d2e-48bd-936e-967abcd2cd28" providerId="ADAL" clId="{01DEFE54-B200-2643-9D17-E873F0AE9168}" dt="2024-04-11T15:05:42.294" v="2357" actId="20577"/>
          <ac:spMkLst>
            <pc:docMk/>
            <pc:sldMk cId="486818885" sldId="1073"/>
            <ac:spMk id="2" creationId="{350ED542-E26A-69EA-4DCB-F494B25668BC}"/>
          </ac:spMkLst>
        </pc:spChg>
        <pc:spChg chg="del">
          <ac:chgData name="James Robinson" userId="fc180eca-8d2e-48bd-936e-967abcd2cd28" providerId="ADAL" clId="{01DEFE54-B200-2643-9D17-E873F0AE9168}" dt="2024-04-11T15:05:35.705" v="2337" actId="931"/>
          <ac:spMkLst>
            <pc:docMk/>
            <pc:sldMk cId="486818885" sldId="1073"/>
            <ac:spMk id="4" creationId="{2F3EF418-D9FB-C237-68C5-52A9D86710FC}"/>
          </ac:spMkLst>
        </pc:spChg>
        <pc:picChg chg="add mod">
          <ac:chgData name="James Robinson" userId="fc180eca-8d2e-48bd-936e-967abcd2cd28" providerId="ADAL" clId="{01DEFE54-B200-2643-9D17-E873F0AE9168}" dt="2024-04-11T15:05:48.178" v="2359" actId="14100"/>
          <ac:picMkLst>
            <pc:docMk/>
            <pc:sldMk cId="486818885" sldId="1073"/>
            <ac:picMk id="6" creationId="{59FD86C0-7BF9-FF93-7A9A-DCA6CDA9CF18}"/>
          </ac:picMkLst>
        </pc:picChg>
      </pc:sldChg>
      <pc:sldChg chg="modSp add mod ord modNotesTx">
        <pc:chgData name="James Robinson" userId="fc180eca-8d2e-48bd-936e-967abcd2cd28" providerId="ADAL" clId="{01DEFE54-B200-2643-9D17-E873F0AE9168}" dt="2024-04-12T13:50:33.882" v="7313" actId="20577"/>
        <pc:sldMkLst>
          <pc:docMk/>
          <pc:sldMk cId="4177806738" sldId="1074"/>
        </pc:sldMkLst>
        <pc:spChg chg="mod">
          <ac:chgData name="James Robinson" userId="fc180eca-8d2e-48bd-936e-967abcd2cd28" providerId="ADAL" clId="{01DEFE54-B200-2643-9D17-E873F0AE9168}" dt="2024-04-11T15:06:31.505" v="2407" actId="6549"/>
          <ac:spMkLst>
            <pc:docMk/>
            <pc:sldMk cId="4177806738" sldId="1074"/>
            <ac:spMk id="2" creationId="{952C40A1-121C-310D-34DE-DA1AD8834834}"/>
          </ac:spMkLst>
        </pc:spChg>
        <pc:picChg chg="mod">
          <ac:chgData name="James Robinson" userId="fc180eca-8d2e-48bd-936e-967abcd2cd28" providerId="ADAL" clId="{01DEFE54-B200-2643-9D17-E873F0AE9168}" dt="2024-04-11T15:06:14.208" v="2375" actId="14826"/>
          <ac:picMkLst>
            <pc:docMk/>
            <pc:sldMk cId="4177806738" sldId="1074"/>
            <ac:picMk id="7" creationId="{0E7E3CA4-7BD4-A2A9-07DF-C5126405AC43}"/>
          </ac:picMkLst>
        </pc:picChg>
      </pc:sldChg>
      <pc:sldChg chg="add ord modNotesTx">
        <pc:chgData name="James Robinson" userId="fc180eca-8d2e-48bd-936e-967abcd2cd28" providerId="ADAL" clId="{01DEFE54-B200-2643-9D17-E873F0AE9168}" dt="2024-04-12T13:50:15.814" v="7309" actId="20577"/>
        <pc:sldMkLst>
          <pc:docMk/>
          <pc:sldMk cId="2986967672" sldId="1075"/>
        </pc:sldMkLst>
      </pc:sldChg>
      <pc:sldChg chg="modSp add del mod ord">
        <pc:chgData name="James Robinson" userId="fc180eca-8d2e-48bd-936e-967abcd2cd28" providerId="ADAL" clId="{01DEFE54-B200-2643-9D17-E873F0AE9168}" dt="2024-04-11T16:20:18.923" v="4629" actId="2696"/>
        <pc:sldMkLst>
          <pc:docMk/>
          <pc:sldMk cId="425308949" sldId="1076"/>
        </pc:sldMkLst>
        <pc:spChg chg="mod">
          <ac:chgData name="James Robinson" userId="fc180eca-8d2e-48bd-936e-967abcd2cd28" providerId="ADAL" clId="{01DEFE54-B200-2643-9D17-E873F0AE9168}" dt="2024-04-11T15:37:02.243" v="2797" actId="20577"/>
          <ac:spMkLst>
            <pc:docMk/>
            <pc:sldMk cId="425308949" sldId="1076"/>
            <ac:spMk id="2" creationId="{8EDA09E7-31E7-6281-F1F1-670DB9976C24}"/>
          </ac:spMkLst>
        </pc:spChg>
      </pc:sldChg>
      <pc:sldChg chg="delSp modSp add del mod modTransition setBg">
        <pc:chgData name="James Robinson" userId="fc180eca-8d2e-48bd-936e-967abcd2cd28" providerId="ADAL" clId="{01DEFE54-B200-2643-9D17-E873F0AE9168}" dt="2024-04-11T15:44:33.344" v="2972" actId="2696"/>
        <pc:sldMkLst>
          <pc:docMk/>
          <pc:sldMk cId="2563096427" sldId="1080"/>
        </pc:sldMkLst>
        <pc:spChg chg="mod">
          <ac:chgData name="James Robinson" userId="fc180eca-8d2e-48bd-936e-967abcd2cd28" providerId="ADAL" clId="{01DEFE54-B200-2643-9D17-E873F0AE9168}" dt="2024-04-11T15:09:24.442" v="2501" actId="20577"/>
          <ac:spMkLst>
            <pc:docMk/>
            <pc:sldMk cId="2563096427" sldId="1080"/>
            <ac:spMk id="2" creationId="{F73FB45D-43A5-1F1E-28CF-1E5E562EE782}"/>
          </ac:spMkLst>
        </pc:spChg>
        <pc:spChg chg="mod">
          <ac:chgData name="James Robinson" userId="fc180eca-8d2e-48bd-936e-967abcd2cd28" providerId="ADAL" clId="{01DEFE54-B200-2643-9D17-E873F0AE9168}" dt="2024-04-11T15:43:36.605" v="2916" actId="1076"/>
          <ac:spMkLst>
            <pc:docMk/>
            <pc:sldMk cId="2563096427" sldId="1080"/>
            <ac:spMk id="19" creationId="{ECC828AB-27B5-6BE2-2EA6-D1CDA84DE6D7}"/>
          </ac:spMkLst>
        </pc:spChg>
        <pc:spChg chg="del">
          <ac:chgData name="James Robinson" userId="fc180eca-8d2e-48bd-936e-967abcd2cd28" providerId="ADAL" clId="{01DEFE54-B200-2643-9D17-E873F0AE9168}" dt="2024-04-11T15:09:39.594" v="2505" actId="478"/>
          <ac:spMkLst>
            <pc:docMk/>
            <pc:sldMk cId="2563096427" sldId="1080"/>
            <ac:spMk id="20" creationId="{C10E045B-D331-5894-9197-0A31E7B660F8}"/>
          </ac:spMkLst>
        </pc:spChg>
        <pc:spChg chg="del mod">
          <ac:chgData name="James Robinson" userId="fc180eca-8d2e-48bd-936e-967abcd2cd28" providerId="ADAL" clId="{01DEFE54-B200-2643-9D17-E873F0AE9168}" dt="2024-04-11T15:09:38.683" v="2504" actId="478"/>
          <ac:spMkLst>
            <pc:docMk/>
            <pc:sldMk cId="2563096427" sldId="1080"/>
            <ac:spMk id="24" creationId="{A75E6023-5E3C-02A7-4475-1C9E4DE87D61}"/>
          </ac:spMkLst>
        </pc:spChg>
        <pc:picChg chg="del">
          <ac:chgData name="James Robinson" userId="fc180eca-8d2e-48bd-936e-967abcd2cd28" providerId="ADAL" clId="{01DEFE54-B200-2643-9D17-E873F0AE9168}" dt="2024-04-11T15:09:40.410" v="2506" actId="478"/>
          <ac:picMkLst>
            <pc:docMk/>
            <pc:sldMk cId="2563096427" sldId="1080"/>
            <ac:picMk id="27" creationId="{852C937B-88BF-A91D-C9C1-5A211A984F28}"/>
          </ac:picMkLst>
        </pc:picChg>
        <pc:cxnChg chg="del">
          <ac:chgData name="James Robinson" userId="fc180eca-8d2e-48bd-936e-967abcd2cd28" providerId="ADAL" clId="{01DEFE54-B200-2643-9D17-E873F0AE9168}" dt="2024-04-11T15:09:35.777" v="2502" actId="478"/>
          <ac:cxnSpMkLst>
            <pc:docMk/>
            <pc:sldMk cId="2563096427" sldId="1080"/>
            <ac:cxnSpMk id="10" creationId="{441383BA-A53B-7B3F-DA0F-AA2D5DEFF96D}"/>
          </ac:cxnSpMkLst>
        </pc:cxnChg>
      </pc:sldChg>
      <pc:sldChg chg="add del setBg">
        <pc:chgData name="James Robinson" userId="fc180eca-8d2e-48bd-936e-967abcd2cd28" providerId="ADAL" clId="{01DEFE54-B200-2643-9D17-E873F0AE9168}" dt="2024-04-11T15:30:57.504" v="2738" actId="2696"/>
        <pc:sldMkLst>
          <pc:docMk/>
          <pc:sldMk cId="738301531" sldId="1081"/>
        </pc:sldMkLst>
      </pc:sldChg>
      <pc:sldChg chg="modSp add del mod ord">
        <pc:chgData name="James Robinson" userId="fc180eca-8d2e-48bd-936e-967abcd2cd28" providerId="ADAL" clId="{01DEFE54-B200-2643-9D17-E873F0AE9168}" dt="2024-04-12T10:14:29.037" v="4957" actId="2696"/>
        <pc:sldMkLst>
          <pc:docMk/>
          <pc:sldMk cId="3764338426" sldId="1082"/>
        </pc:sldMkLst>
        <pc:spChg chg="mod">
          <ac:chgData name="James Robinson" userId="fc180eca-8d2e-48bd-936e-967abcd2cd28" providerId="ADAL" clId="{01DEFE54-B200-2643-9D17-E873F0AE9168}" dt="2024-04-11T15:47:10.840" v="2992" actId="113"/>
          <ac:spMkLst>
            <pc:docMk/>
            <pc:sldMk cId="3764338426" sldId="1082"/>
            <ac:spMk id="2" creationId="{8EDA09E7-31E7-6281-F1F1-670DB9976C24}"/>
          </ac:spMkLst>
        </pc:spChg>
        <pc:picChg chg="mod modCrop">
          <ac:chgData name="James Robinson" userId="fc180eca-8d2e-48bd-936e-967abcd2cd28" providerId="ADAL" clId="{01DEFE54-B200-2643-9D17-E873F0AE9168}" dt="2024-04-12T09:58:59.221" v="4859" actId="18131"/>
          <ac:picMkLst>
            <pc:docMk/>
            <pc:sldMk cId="3764338426" sldId="1082"/>
            <ac:picMk id="5" creationId="{ABEB6BA0-07F3-BF58-E868-C3AC8691E292}"/>
          </ac:picMkLst>
        </pc:picChg>
      </pc:sldChg>
      <pc:sldChg chg="modSp add mod">
        <pc:chgData name="James Robinson" userId="fc180eca-8d2e-48bd-936e-967abcd2cd28" providerId="ADAL" clId="{01DEFE54-B200-2643-9D17-E873F0AE9168}" dt="2024-04-12T10:02:04.279" v="4874" actId="14826"/>
        <pc:sldMkLst>
          <pc:docMk/>
          <pc:sldMk cId="3742431586" sldId="1083"/>
        </pc:sldMkLst>
        <pc:spChg chg="mod">
          <ac:chgData name="James Robinson" userId="fc180eca-8d2e-48bd-936e-967abcd2cd28" providerId="ADAL" clId="{01DEFE54-B200-2643-9D17-E873F0AE9168}" dt="2024-04-11T15:21:49.534" v="2619" actId="20577"/>
          <ac:spMkLst>
            <pc:docMk/>
            <pc:sldMk cId="3742431586" sldId="1083"/>
            <ac:spMk id="2" creationId="{8EDA09E7-31E7-6281-F1F1-670DB9976C24}"/>
          </ac:spMkLst>
        </pc:spChg>
        <pc:picChg chg="mod">
          <ac:chgData name="James Robinson" userId="fc180eca-8d2e-48bd-936e-967abcd2cd28" providerId="ADAL" clId="{01DEFE54-B200-2643-9D17-E873F0AE9168}" dt="2024-04-12T10:02:04.279" v="4874" actId="14826"/>
          <ac:picMkLst>
            <pc:docMk/>
            <pc:sldMk cId="3742431586" sldId="1083"/>
            <ac:picMk id="5" creationId="{ABEB6BA0-07F3-BF58-E868-C3AC8691E292}"/>
          </ac:picMkLst>
        </pc:picChg>
      </pc:sldChg>
      <pc:sldChg chg="modSp add mod">
        <pc:chgData name="James Robinson" userId="fc180eca-8d2e-48bd-936e-967abcd2cd28" providerId="ADAL" clId="{01DEFE54-B200-2643-9D17-E873F0AE9168}" dt="2024-04-12T10:02:29.066" v="4875" actId="14826"/>
        <pc:sldMkLst>
          <pc:docMk/>
          <pc:sldMk cId="4106326674" sldId="1084"/>
        </pc:sldMkLst>
        <pc:spChg chg="mod">
          <ac:chgData name="James Robinson" userId="fc180eca-8d2e-48bd-936e-967abcd2cd28" providerId="ADAL" clId="{01DEFE54-B200-2643-9D17-E873F0AE9168}" dt="2024-04-11T15:22:13.103" v="2668" actId="20577"/>
          <ac:spMkLst>
            <pc:docMk/>
            <pc:sldMk cId="4106326674" sldId="1084"/>
            <ac:spMk id="2" creationId="{8EDA09E7-31E7-6281-F1F1-670DB9976C24}"/>
          </ac:spMkLst>
        </pc:spChg>
        <pc:picChg chg="mod">
          <ac:chgData name="James Robinson" userId="fc180eca-8d2e-48bd-936e-967abcd2cd28" providerId="ADAL" clId="{01DEFE54-B200-2643-9D17-E873F0AE9168}" dt="2024-04-12T10:02:29.066" v="4875" actId="14826"/>
          <ac:picMkLst>
            <pc:docMk/>
            <pc:sldMk cId="4106326674" sldId="1084"/>
            <ac:picMk id="5" creationId="{ABEB6BA0-07F3-BF58-E868-C3AC8691E292}"/>
          </ac:picMkLst>
        </pc:picChg>
      </pc:sldChg>
      <pc:sldChg chg="addSp delSp modSp add del mod ord">
        <pc:chgData name="James Robinson" userId="fc180eca-8d2e-48bd-936e-967abcd2cd28" providerId="ADAL" clId="{01DEFE54-B200-2643-9D17-E873F0AE9168}" dt="2024-04-11T15:30:52.605" v="2737" actId="2696"/>
        <pc:sldMkLst>
          <pc:docMk/>
          <pc:sldMk cId="3772819601" sldId="1085"/>
        </pc:sldMkLst>
        <pc:spChg chg="mod">
          <ac:chgData name="James Robinson" userId="fc180eca-8d2e-48bd-936e-967abcd2cd28" providerId="ADAL" clId="{01DEFE54-B200-2643-9D17-E873F0AE9168}" dt="2024-04-11T15:26:07.003" v="2720" actId="20577"/>
          <ac:spMkLst>
            <pc:docMk/>
            <pc:sldMk cId="3772819601" sldId="1085"/>
            <ac:spMk id="2" creationId="{66A882EB-AC4E-A469-DBFA-2B3B26A77465}"/>
          </ac:spMkLst>
        </pc:spChg>
        <pc:spChg chg="add mod">
          <ac:chgData name="James Robinson" userId="fc180eca-8d2e-48bd-936e-967abcd2cd28" providerId="ADAL" clId="{01DEFE54-B200-2643-9D17-E873F0AE9168}" dt="2024-04-11T15:25:03.640" v="2679"/>
          <ac:spMkLst>
            <pc:docMk/>
            <pc:sldMk cId="3772819601" sldId="1085"/>
            <ac:spMk id="3" creationId="{2C1E3E99-9875-9C54-48C5-8083F4549115}"/>
          </ac:spMkLst>
        </pc:spChg>
        <pc:spChg chg="add mod">
          <ac:chgData name="James Robinson" userId="fc180eca-8d2e-48bd-936e-967abcd2cd28" providerId="ADAL" clId="{01DEFE54-B200-2643-9D17-E873F0AE9168}" dt="2024-04-11T15:25:03.640" v="2679"/>
          <ac:spMkLst>
            <pc:docMk/>
            <pc:sldMk cId="3772819601" sldId="1085"/>
            <ac:spMk id="5" creationId="{90C70433-4B2E-2783-294F-D7C89652E050}"/>
          </ac:spMkLst>
        </pc:spChg>
        <pc:spChg chg="add mod">
          <ac:chgData name="James Robinson" userId="fc180eca-8d2e-48bd-936e-967abcd2cd28" providerId="ADAL" clId="{01DEFE54-B200-2643-9D17-E873F0AE9168}" dt="2024-04-11T15:25:03.640" v="2679"/>
          <ac:spMkLst>
            <pc:docMk/>
            <pc:sldMk cId="3772819601" sldId="1085"/>
            <ac:spMk id="6" creationId="{46F50421-6C57-A6D9-48DD-78FA8E62308D}"/>
          </ac:spMkLst>
        </pc:spChg>
        <pc:spChg chg="add mod">
          <ac:chgData name="James Robinson" userId="fc180eca-8d2e-48bd-936e-967abcd2cd28" providerId="ADAL" clId="{01DEFE54-B200-2643-9D17-E873F0AE9168}" dt="2024-04-11T15:25:45.463" v="2693" actId="167"/>
          <ac:spMkLst>
            <pc:docMk/>
            <pc:sldMk cId="3772819601" sldId="1085"/>
            <ac:spMk id="7" creationId="{F66D28FC-7E41-E323-48A4-A5C96EB8EA13}"/>
          </ac:spMkLst>
        </pc:spChg>
        <pc:spChg chg="add mod">
          <ac:chgData name="James Robinson" userId="fc180eca-8d2e-48bd-936e-967abcd2cd28" providerId="ADAL" clId="{01DEFE54-B200-2643-9D17-E873F0AE9168}" dt="2024-04-11T15:25:31.635" v="2689" actId="167"/>
          <ac:spMkLst>
            <pc:docMk/>
            <pc:sldMk cId="3772819601" sldId="1085"/>
            <ac:spMk id="8" creationId="{303415CA-3230-E445-EB19-97D7097AB72C}"/>
          </ac:spMkLst>
        </pc:spChg>
        <pc:spChg chg="del">
          <ac:chgData name="James Robinson" userId="fc180eca-8d2e-48bd-936e-967abcd2cd28" providerId="ADAL" clId="{01DEFE54-B200-2643-9D17-E873F0AE9168}" dt="2024-04-11T15:25:23.459" v="2688" actId="478"/>
          <ac:spMkLst>
            <pc:docMk/>
            <pc:sldMk cId="3772819601" sldId="1085"/>
            <ac:spMk id="21" creationId="{95E596BA-0292-254D-4307-FECBD82C5892}"/>
          </ac:spMkLst>
        </pc:spChg>
        <pc:spChg chg="del">
          <ac:chgData name="James Robinson" userId="fc180eca-8d2e-48bd-936e-967abcd2cd28" providerId="ADAL" clId="{01DEFE54-B200-2643-9D17-E873F0AE9168}" dt="2024-04-11T15:25:19.554" v="2686" actId="478"/>
          <ac:spMkLst>
            <pc:docMk/>
            <pc:sldMk cId="3772819601" sldId="1085"/>
            <ac:spMk id="28" creationId="{0540BC79-CCC2-1A27-5B8D-6BC351C4ED27}"/>
          </ac:spMkLst>
        </pc:spChg>
        <pc:spChg chg="del">
          <ac:chgData name="James Robinson" userId="fc180eca-8d2e-48bd-936e-967abcd2cd28" providerId="ADAL" clId="{01DEFE54-B200-2643-9D17-E873F0AE9168}" dt="2024-04-11T15:25:16.459" v="2684" actId="478"/>
          <ac:spMkLst>
            <pc:docMk/>
            <pc:sldMk cId="3772819601" sldId="1085"/>
            <ac:spMk id="29" creationId="{398DB27D-5ECA-C96A-10D6-F3081B3A3597}"/>
          </ac:spMkLst>
        </pc:spChg>
        <pc:spChg chg="del">
          <ac:chgData name="James Robinson" userId="fc180eca-8d2e-48bd-936e-967abcd2cd28" providerId="ADAL" clId="{01DEFE54-B200-2643-9D17-E873F0AE9168}" dt="2024-04-11T15:25:46.876" v="2694" actId="478"/>
          <ac:spMkLst>
            <pc:docMk/>
            <pc:sldMk cId="3772819601" sldId="1085"/>
            <ac:spMk id="30" creationId="{41B156FF-5703-727B-5DFB-5A958472CE02}"/>
          </ac:spMkLst>
        </pc:spChg>
        <pc:spChg chg="del">
          <ac:chgData name="James Robinson" userId="fc180eca-8d2e-48bd-936e-967abcd2cd28" providerId="ADAL" clId="{01DEFE54-B200-2643-9D17-E873F0AE9168}" dt="2024-04-11T15:25:47.520" v="2695" actId="478"/>
          <ac:spMkLst>
            <pc:docMk/>
            <pc:sldMk cId="3772819601" sldId="1085"/>
            <ac:spMk id="31" creationId="{FF1FE066-DB0E-15D2-8151-D6D6F733EFB3}"/>
          </ac:spMkLst>
        </pc:spChg>
        <pc:spChg chg="del">
          <ac:chgData name="James Robinson" userId="fc180eca-8d2e-48bd-936e-967abcd2cd28" providerId="ADAL" clId="{01DEFE54-B200-2643-9D17-E873F0AE9168}" dt="2024-04-11T15:25:49.770" v="2696" actId="478"/>
          <ac:spMkLst>
            <pc:docMk/>
            <pc:sldMk cId="3772819601" sldId="1085"/>
            <ac:spMk id="32" creationId="{B5DE6E12-2322-1D9F-1B57-2287F11EEC66}"/>
          </ac:spMkLst>
        </pc:spChg>
        <pc:spChg chg="del mod">
          <ac:chgData name="James Robinson" userId="fc180eca-8d2e-48bd-936e-967abcd2cd28" providerId="ADAL" clId="{01DEFE54-B200-2643-9D17-E873F0AE9168}" dt="2024-04-11T15:25:21.491" v="2687" actId="478"/>
          <ac:spMkLst>
            <pc:docMk/>
            <pc:sldMk cId="3772819601" sldId="1085"/>
            <ac:spMk id="33" creationId="{B217C900-ECB7-BB98-7CCF-C1A0E061480F}"/>
          </ac:spMkLst>
        </pc:spChg>
        <pc:spChg chg="del">
          <ac:chgData name="James Robinson" userId="fc180eca-8d2e-48bd-936e-967abcd2cd28" providerId="ADAL" clId="{01DEFE54-B200-2643-9D17-E873F0AE9168}" dt="2024-04-11T15:25:18.459" v="2685" actId="478"/>
          <ac:spMkLst>
            <pc:docMk/>
            <pc:sldMk cId="3772819601" sldId="1085"/>
            <ac:spMk id="34" creationId="{A0D8D9FC-9E1B-D190-BEAC-E118D6B5041A}"/>
          </ac:spMkLst>
        </pc:spChg>
        <pc:spChg chg="del">
          <ac:chgData name="James Robinson" userId="fc180eca-8d2e-48bd-936e-967abcd2cd28" providerId="ADAL" clId="{01DEFE54-B200-2643-9D17-E873F0AE9168}" dt="2024-04-11T15:25:53.674" v="2699" actId="478"/>
          <ac:spMkLst>
            <pc:docMk/>
            <pc:sldMk cId="3772819601" sldId="1085"/>
            <ac:spMk id="35" creationId="{E38F3C34-25DD-F778-5BE6-C240947ECDBA}"/>
          </ac:spMkLst>
        </pc:spChg>
        <pc:spChg chg="del">
          <ac:chgData name="James Robinson" userId="fc180eca-8d2e-48bd-936e-967abcd2cd28" providerId="ADAL" clId="{01DEFE54-B200-2643-9D17-E873F0AE9168}" dt="2024-04-11T15:25:52.459" v="2698" actId="478"/>
          <ac:spMkLst>
            <pc:docMk/>
            <pc:sldMk cId="3772819601" sldId="1085"/>
            <ac:spMk id="36" creationId="{E36C159E-C7DD-CE57-DED5-EA72925D2532}"/>
          </ac:spMkLst>
        </pc:spChg>
        <pc:spChg chg="del">
          <ac:chgData name="James Robinson" userId="fc180eca-8d2e-48bd-936e-967abcd2cd28" providerId="ADAL" clId="{01DEFE54-B200-2643-9D17-E873F0AE9168}" dt="2024-04-11T15:25:51.187" v="2697" actId="478"/>
          <ac:spMkLst>
            <pc:docMk/>
            <pc:sldMk cId="3772819601" sldId="1085"/>
            <ac:spMk id="37" creationId="{CCB0E92F-9526-7380-7D3C-8990F3E5E663}"/>
          </ac:spMkLst>
        </pc:spChg>
        <pc:graphicFrameChg chg="add mod">
          <ac:chgData name="James Robinson" userId="fc180eca-8d2e-48bd-936e-967abcd2cd28" providerId="ADAL" clId="{01DEFE54-B200-2643-9D17-E873F0AE9168}" dt="2024-04-11T15:25:11.636" v="2680" actId="167"/>
          <ac:graphicFrameMkLst>
            <pc:docMk/>
            <pc:sldMk cId="3772819601" sldId="1085"/>
            <ac:graphicFrameMk id="4" creationId="{A3DFB706-5A4C-8C0C-B844-7C039896F1BB}"/>
          </ac:graphicFrameMkLst>
        </pc:graphicFrameChg>
        <pc:picChg chg="del">
          <ac:chgData name="James Robinson" userId="fc180eca-8d2e-48bd-936e-967abcd2cd28" providerId="ADAL" clId="{01DEFE54-B200-2643-9D17-E873F0AE9168}" dt="2024-04-11T15:25:15.417" v="2683" actId="478"/>
          <ac:picMkLst>
            <pc:docMk/>
            <pc:sldMk cId="3772819601" sldId="1085"/>
            <ac:picMk id="18" creationId="{F94E0E80-0563-CC32-B674-87E754836B8C}"/>
          </ac:picMkLst>
        </pc:picChg>
        <pc:picChg chg="del">
          <ac:chgData name="James Robinson" userId="fc180eca-8d2e-48bd-936e-967abcd2cd28" providerId="ADAL" clId="{01DEFE54-B200-2643-9D17-E873F0AE9168}" dt="2024-04-11T15:25:13.556" v="2681" actId="478"/>
          <ac:picMkLst>
            <pc:docMk/>
            <pc:sldMk cId="3772819601" sldId="1085"/>
            <ac:picMk id="20" creationId="{D28101F9-1978-3392-D542-37440E39BFFC}"/>
          </ac:picMkLst>
        </pc:picChg>
        <pc:picChg chg="del">
          <ac:chgData name="James Robinson" userId="fc180eca-8d2e-48bd-936e-967abcd2cd28" providerId="ADAL" clId="{01DEFE54-B200-2643-9D17-E873F0AE9168}" dt="2024-04-11T15:25:33.085" v="2690" actId="478"/>
          <ac:picMkLst>
            <pc:docMk/>
            <pc:sldMk cId="3772819601" sldId="1085"/>
            <ac:picMk id="23" creationId="{4D238A26-3BE8-BA9E-B362-9F51BFB15A3C}"/>
          </ac:picMkLst>
        </pc:picChg>
        <pc:picChg chg="del">
          <ac:chgData name="James Robinson" userId="fc180eca-8d2e-48bd-936e-967abcd2cd28" providerId="ADAL" clId="{01DEFE54-B200-2643-9D17-E873F0AE9168}" dt="2024-04-11T15:25:34.122" v="2691" actId="478"/>
          <ac:picMkLst>
            <pc:docMk/>
            <pc:sldMk cId="3772819601" sldId="1085"/>
            <ac:picMk id="25" creationId="{E2AD3D82-CA95-7B20-5914-93D7F1EAAC5A}"/>
          </ac:picMkLst>
        </pc:picChg>
        <pc:picChg chg="del">
          <ac:chgData name="James Robinson" userId="fc180eca-8d2e-48bd-936e-967abcd2cd28" providerId="ADAL" clId="{01DEFE54-B200-2643-9D17-E873F0AE9168}" dt="2024-04-11T15:25:35.795" v="2692" actId="478"/>
          <ac:picMkLst>
            <pc:docMk/>
            <pc:sldMk cId="3772819601" sldId="1085"/>
            <ac:picMk id="27" creationId="{3CDA4A93-C7D5-0436-777C-987E8F4F7EC8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01:45.379" v="3398" actId="6549"/>
        <pc:sldMkLst>
          <pc:docMk/>
          <pc:sldMk cId="3520495218" sldId="1086"/>
        </pc:sldMkLst>
        <pc:spChg chg="del">
          <ac:chgData name="James Robinson" userId="fc180eca-8d2e-48bd-936e-967abcd2cd28" providerId="ADAL" clId="{01DEFE54-B200-2643-9D17-E873F0AE9168}" dt="2024-04-11T15:29:59.296" v="2732" actId="478"/>
          <ac:spMkLst>
            <pc:docMk/>
            <pc:sldMk cId="3520495218" sldId="1086"/>
            <ac:spMk id="3" creationId="{2C1E3E99-9875-9C54-48C5-8083F4549115}"/>
          </ac:spMkLst>
        </pc:spChg>
        <pc:spChg chg="del">
          <ac:chgData name="James Robinson" userId="fc180eca-8d2e-48bd-936e-967abcd2cd28" providerId="ADAL" clId="{01DEFE54-B200-2643-9D17-E873F0AE9168}" dt="2024-04-11T15:29:57.113" v="2731" actId="478"/>
          <ac:spMkLst>
            <pc:docMk/>
            <pc:sldMk cId="3520495218" sldId="1086"/>
            <ac:spMk id="5" creationId="{90C70433-4B2E-2783-294F-D7C89652E050}"/>
          </ac:spMkLst>
        </pc:spChg>
        <pc:spChg chg="del">
          <ac:chgData name="James Robinson" userId="fc180eca-8d2e-48bd-936e-967abcd2cd28" providerId="ADAL" clId="{01DEFE54-B200-2643-9D17-E873F0AE9168}" dt="2024-04-11T15:29:57.113" v="2731" actId="478"/>
          <ac:spMkLst>
            <pc:docMk/>
            <pc:sldMk cId="3520495218" sldId="1086"/>
            <ac:spMk id="6" creationId="{46F50421-6C57-A6D9-48DD-78FA8E62308D}"/>
          </ac:spMkLst>
        </pc:spChg>
        <pc:spChg chg="del">
          <ac:chgData name="James Robinson" userId="fc180eca-8d2e-48bd-936e-967abcd2cd28" providerId="ADAL" clId="{01DEFE54-B200-2643-9D17-E873F0AE9168}" dt="2024-04-11T15:29:57.113" v="2731" actId="478"/>
          <ac:spMkLst>
            <pc:docMk/>
            <pc:sldMk cId="3520495218" sldId="1086"/>
            <ac:spMk id="7" creationId="{F66D28FC-7E41-E323-48A4-A5C96EB8EA13}"/>
          </ac:spMkLst>
        </pc:spChg>
        <pc:spChg chg="del">
          <ac:chgData name="James Robinson" userId="fc180eca-8d2e-48bd-936e-967abcd2cd28" providerId="ADAL" clId="{01DEFE54-B200-2643-9D17-E873F0AE9168}" dt="2024-04-11T15:29:57.113" v="2731" actId="478"/>
          <ac:spMkLst>
            <pc:docMk/>
            <pc:sldMk cId="3520495218" sldId="1086"/>
            <ac:spMk id="8" creationId="{303415CA-3230-E445-EB19-97D7097AB72C}"/>
          </ac:spMkLst>
        </pc:spChg>
        <pc:spChg chg="add mod">
          <ac:chgData name="James Robinson" userId="fc180eca-8d2e-48bd-936e-967abcd2cd28" providerId="ADAL" clId="{01DEFE54-B200-2643-9D17-E873F0AE9168}" dt="2024-04-11T15:30:05.117" v="2734"/>
          <ac:spMkLst>
            <pc:docMk/>
            <pc:sldMk cId="3520495218" sldId="1086"/>
            <ac:spMk id="9" creationId="{C0EFAA6D-978F-DDAC-38C2-D8EA8FF0BA10}"/>
          </ac:spMkLst>
        </pc:spChg>
        <pc:spChg chg="add mod">
          <ac:chgData name="James Robinson" userId="fc180eca-8d2e-48bd-936e-967abcd2cd28" providerId="ADAL" clId="{01DEFE54-B200-2643-9D17-E873F0AE9168}" dt="2024-04-11T15:30:05.117" v="2734"/>
          <ac:spMkLst>
            <pc:docMk/>
            <pc:sldMk cId="3520495218" sldId="1086"/>
            <ac:spMk id="11" creationId="{F9E61364-D1F7-EF8B-EF1C-A32037BD8009}"/>
          </ac:spMkLst>
        </pc:spChg>
        <pc:spChg chg="add mod">
          <ac:chgData name="James Robinson" userId="fc180eca-8d2e-48bd-936e-967abcd2cd28" providerId="ADAL" clId="{01DEFE54-B200-2643-9D17-E873F0AE9168}" dt="2024-04-11T15:30:05.117" v="2734"/>
          <ac:spMkLst>
            <pc:docMk/>
            <pc:sldMk cId="3520495218" sldId="1086"/>
            <ac:spMk id="12" creationId="{3DA17BAC-6D7B-5712-7BC2-AF12F550B74F}"/>
          </ac:spMkLst>
        </pc:spChg>
        <pc:spChg chg="add mod">
          <ac:chgData name="James Robinson" userId="fc180eca-8d2e-48bd-936e-967abcd2cd28" providerId="ADAL" clId="{01DEFE54-B200-2643-9D17-E873F0AE9168}" dt="2024-04-11T15:30:40.329" v="2736" actId="692"/>
          <ac:spMkLst>
            <pc:docMk/>
            <pc:sldMk cId="3520495218" sldId="1086"/>
            <ac:spMk id="13" creationId="{619DE1A0-A41B-E087-1132-61B90953C7EE}"/>
          </ac:spMkLst>
        </pc:spChg>
        <pc:spChg chg="add mod">
          <ac:chgData name="James Robinson" userId="fc180eca-8d2e-48bd-936e-967abcd2cd28" providerId="ADAL" clId="{01DEFE54-B200-2643-9D17-E873F0AE9168}" dt="2024-04-11T15:30:05.117" v="2734"/>
          <ac:spMkLst>
            <pc:docMk/>
            <pc:sldMk cId="3520495218" sldId="1086"/>
            <ac:spMk id="14" creationId="{276A4A0D-918A-BA76-8010-B20F5241990B}"/>
          </ac:spMkLst>
        </pc:spChg>
        <pc:graphicFrameChg chg="del">
          <ac:chgData name="James Robinson" userId="fc180eca-8d2e-48bd-936e-967abcd2cd28" providerId="ADAL" clId="{01DEFE54-B200-2643-9D17-E873F0AE9168}" dt="2024-04-11T15:30:04.706" v="2733" actId="478"/>
          <ac:graphicFrameMkLst>
            <pc:docMk/>
            <pc:sldMk cId="3520495218" sldId="1086"/>
            <ac:graphicFrameMk id="4" creationId="{A3DFB706-5A4C-8C0C-B844-7C039896F1BB}"/>
          </ac:graphicFrameMkLst>
        </pc:graphicFrameChg>
        <pc:graphicFrameChg chg="add mod">
          <ac:chgData name="James Robinson" userId="fc180eca-8d2e-48bd-936e-967abcd2cd28" providerId="ADAL" clId="{01DEFE54-B200-2643-9D17-E873F0AE9168}" dt="2024-04-11T15:30:05.117" v="2734"/>
          <ac:graphicFrameMkLst>
            <pc:docMk/>
            <pc:sldMk cId="3520495218" sldId="1086"/>
            <ac:graphicFrameMk id="10" creationId="{90F68C7F-533C-1FF0-2F69-8B0C4E319EE0}"/>
          </ac:graphicFrameMkLst>
        </pc:graphicFrameChg>
      </pc:sldChg>
      <pc:sldChg chg="add del ord modTransition setBg">
        <pc:chgData name="James Robinson" userId="fc180eca-8d2e-48bd-936e-967abcd2cd28" providerId="ADAL" clId="{01DEFE54-B200-2643-9D17-E873F0AE9168}" dt="2024-04-11T16:19:58.737" v="4627" actId="2696"/>
        <pc:sldMkLst>
          <pc:docMk/>
          <pc:sldMk cId="4294455098" sldId="1087"/>
        </pc:sldMkLst>
      </pc:sldChg>
      <pc:sldChg chg="addSp delSp modSp new del mod ord delAnim modAnim modNotesTx">
        <pc:chgData name="James Robinson" userId="fc180eca-8d2e-48bd-936e-967abcd2cd28" providerId="ADAL" clId="{01DEFE54-B200-2643-9D17-E873F0AE9168}" dt="2024-04-11T15:45:13.757" v="2975" actId="2696"/>
        <pc:sldMkLst>
          <pc:docMk/>
          <pc:sldMk cId="1435919129" sldId="1088"/>
        </pc:sldMkLst>
        <pc:spChg chg="mod">
          <ac:chgData name="James Robinson" userId="fc180eca-8d2e-48bd-936e-967abcd2cd28" providerId="ADAL" clId="{01DEFE54-B200-2643-9D17-E873F0AE9168}" dt="2024-04-11T15:38:32.709" v="2818" actId="20577"/>
          <ac:spMkLst>
            <pc:docMk/>
            <pc:sldMk cId="1435919129" sldId="1088"/>
            <ac:spMk id="2" creationId="{2702BA5A-6B50-3A99-C515-DBC0F8FD9E30}"/>
          </ac:spMkLst>
        </pc:spChg>
        <pc:spChg chg="del">
          <ac:chgData name="James Robinson" userId="fc180eca-8d2e-48bd-936e-967abcd2cd28" providerId="ADAL" clId="{01DEFE54-B200-2643-9D17-E873F0AE9168}" dt="2024-04-11T15:38:35.358" v="2819" actId="478"/>
          <ac:spMkLst>
            <pc:docMk/>
            <pc:sldMk cId="1435919129" sldId="1088"/>
            <ac:spMk id="3" creationId="{DFB077EF-E9AB-02BF-A80E-DDE5B3C0BE41}"/>
          </ac:spMkLst>
        </pc:spChg>
        <pc:spChg chg="add del mod">
          <ac:chgData name="James Robinson" userId="fc180eca-8d2e-48bd-936e-967abcd2cd28" providerId="ADAL" clId="{01DEFE54-B200-2643-9D17-E873F0AE9168}" dt="2024-04-11T15:39:26.763" v="2851" actId="478"/>
          <ac:spMkLst>
            <pc:docMk/>
            <pc:sldMk cId="1435919129" sldId="1088"/>
            <ac:spMk id="5" creationId="{2698336D-7EAB-C6B9-D15B-0A90E3B1D148}"/>
          </ac:spMkLst>
        </pc:spChg>
        <pc:spChg chg="add del mod">
          <ac:chgData name="James Robinson" userId="fc180eca-8d2e-48bd-936e-967abcd2cd28" providerId="ADAL" clId="{01DEFE54-B200-2643-9D17-E873F0AE9168}" dt="2024-04-11T15:39:28.931" v="2852" actId="478"/>
          <ac:spMkLst>
            <pc:docMk/>
            <pc:sldMk cId="1435919129" sldId="1088"/>
            <ac:spMk id="7" creationId="{31F373EC-3093-4B9A-5825-6E2BD3E575E9}"/>
          </ac:spMkLst>
        </pc:spChg>
        <pc:picChg chg="add mod">
          <ac:chgData name="James Robinson" userId="fc180eca-8d2e-48bd-936e-967abcd2cd28" providerId="ADAL" clId="{01DEFE54-B200-2643-9D17-E873F0AE9168}" dt="2024-04-11T15:39:33.199" v="2854" actId="1076"/>
          <ac:picMkLst>
            <pc:docMk/>
            <pc:sldMk cId="1435919129" sldId="1088"/>
            <ac:picMk id="4" creationId="{CCCE3AC9-451E-FC28-940C-223C0C086EF9}"/>
          </ac:picMkLst>
        </pc:picChg>
        <pc:picChg chg="add del mod">
          <ac:chgData name="James Robinson" userId="fc180eca-8d2e-48bd-936e-967abcd2cd28" providerId="ADAL" clId="{01DEFE54-B200-2643-9D17-E873F0AE9168}" dt="2024-04-11T15:39:51.579" v="2861" actId="478"/>
          <ac:picMkLst>
            <pc:docMk/>
            <pc:sldMk cId="1435919129" sldId="1088"/>
            <ac:picMk id="6" creationId="{698CE858-C51A-79EE-BB7F-78B6C0569F40}"/>
          </ac:picMkLst>
        </pc:picChg>
        <pc:picChg chg="add del mod">
          <ac:chgData name="James Robinson" userId="fc180eca-8d2e-48bd-936e-967abcd2cd28" providerId="ADAL" clId="{01DEFE54-B200-2643-9D17-E873F0AE9168}" dt="2024-04-11T15:39:51.126" v="2860" actId="478"/>
          <ac:picMkLst>
            <pc:docMk/>
            <pc:sldMk cId="1435919129" sldId="1088"/>
            <ac:picMk id="8" creationId="{0429CE68-87DF-940F-4ED2-F3D0B5B1503B}"/>
          </ac:picMkLst>
        </pc:picChg>
      </pc:sldChg>
      <pc:sldChg chg="new del">
        <pc:chgData name="James Robinson" userId="fc180eca-8d2e-48bd-936e-967abcd2cd28" providerId="ADAL" clId="{01DEFE54-B200-2643-9D17-E873F0AE9168}" dt="2024-04-11T15:38:18.013" v="2805" actId="2696"/>
        <pc:sldMkLst>
          <pc:docMk/>
          <pc:sldMk cId="2740604058" sldId="1088"/>
        </pc:sldMkLst>
      </pc:sldChg>
      <pc:sldChg chg="delSp add del mod delAnim">
        <pc:chgData name="James Robinson" userId="fc180eca-8d2e-48bd-936e-967abcd2cd28" providerId="ADAL" clId="{01DEFE54-B200-2643-9D17-E873F0AE9168}" dt="2024-04-11T15:45:13.757" v="2975" actId="2696"/>
        <pc:sldMkLst>
          <pc:docMk/>
          <pc:sldMk cId="1913918882" sldId="1089"/>
        </pc:sldMkLst>
        <pc:picChg chg="del">
          <ac:chgData name="James Robinson" userId="fc180eca-8d2e-48bd-936e-967abcd2cd28" providerId="ADAL" clId="{01DEFE54-B200-2643-9D17-E873F0AE9168}" dt="2024-04-11T15:39:53.324" v="2862" actId="478"/>
          <ac:picMkLst>
            <pc:docMk/>
            <pc:sldMk cId="1913918882" sldId="1089"/>
            <ac:picMk id="6" creationId="{698CE858-C51A-79EE-BB7F-78B6C0569F40}"/>
          </ac:picMkLst>
        </pc:picChg>
      </pc:sldChg>
      <pc:sldChg chg="modSp add ord modAnim">
        <pc:chgData name="James Robinson" userId="fc180eca-8d2e-48bd-936e-967abcd2cd28" providerId="ADAL" clId="{01DEFE54-B200-2643-9D17-E873F0AE9168}" dt="2024-04-12T10:14:18.903" v="4955" actId="20578"/>
        <pc:sldMkLst>
          <pc:docMk/>
          <pc:sldMk cId="34793123" sldId="1090"/>
        </pc:sldMkLst>
        <pc:spChg chg="mod">
          <ac:chgData name="James Robinson" userId="fc180eca-8d2e-48bd-936e-967abcd2cd28" providerId="ADAL" clId="{01DEFE54-B200-2643-9D17-E873F0AE9168}" dt="2024-04-11T15:47:39.074" v="3000" actId="113"/>
          <ac:spMkLst>
            <pc:docMk/>
            <pc:sldMk cId="34793123" sldId="1090"/>
            <ac:spMk id="2" creationId="{2702BA5A-6B50-3A99-C515-DBC0F8FD9E30}"/>
          </ac:spMkLst>
        </pc:spChg>
      </pc:sldChg>
      <pc:sldChg chg="addSp delSp modSp add del mod delAnim modAnim modNotesTx">
        <pc:chgData name="James Robinson" userId="fc180eca-8d2e-48bd-936e-967abcd2cd28" providerId="ADAL" clId="{01DEFE54-B200-2643-9D17-E873F0AE9168}" dt="2024-04-12T10:43:59.127" v="6088" actId="2696"/>
        <pc:sldMkLst>
          <pc:docMk/>
          <pc:sldMk cId="3715893726" sldId="1091"/>
        </pc:sldMkLst>
        <pc:spChg chg="mod">
          <ac:chgData name="James Robinson" userId="fc180eca-8d2e-48bd-936e-967abcd2cd28" providerId="ADAL" clId="{01DEFE54-B200-2643-9D17-E873F0AE9168}" dt="2024-04-11T15:41:29.329" v="2895" actId="20577"/>
          <ac:spMkLst>
            <pc:docMk/>
            <pc:sldMk cId="3715893726" sldId="1091"/>
            <ac:spMk id="2" creationId="{66A882EB-AC4E-A469-DBFA-2B3B26A77465}"/>
          </ac:spMkLst>
        </pc:spChg>
        <pc:spChg chg="add del mod">
          <ac:chgData name="James Robinson" userId="fc180eca-8d2e-48bd-936e-967abcd2cd28" providerId="ADAL" clId="{01DEFE54-B200-2643-9D17-E873F0AE9168}" dt="2024-04-11T15:41:39.987" v="2899" actId="478"/>
          <ac:spMkLst>
            <pc:docMk/>
            <pc:sldMk cId="3715893726" sldId="1091"/>
            <ac:spMk id="3" creationId="{E27DFA90-9130-03AE-D556-F825DCF1080D}"/>
          </ac:spMkLst>
        </pc:spChg>
        <pc:spChg chg="add mod">
          <ac:chgData name="James Robinson" userId="fc180eca-8d2e-48bd-936e-967abcd2cd28" providerId="ADAL" clId="{01DEFE54-B200-2643-9D17-E873F0AE9168}" dt="2024-04-12T10:34:41.761" v="5802"/>
          <ac:spMkLst>
            <pc:docMk/>
            <pc:sldMk cId="3715893726" sldId="1091"/>
            <ac:spMk id="3" creationId="{F19D1AB5-339C-1BF5-FE20-B1DC871F21E8}"/>
          </ac:spMkLst>
        </pc:spChg>
        <pc:spChg chg="add mod">
          <ac:chgData name="James Robinson" userId="fc180eca-8d2e-48bd-936e-967abcd2cd28" providerId="ADAL" clId="{01DEFE54-B200-2643-9D17-E873F0AE9168}" dt="2024-04-12T10:40:33.008" v="5902" actId="1076"/>
          <ac:spMkLst>
            <pc:docMk/>
            <pc:sldMk cId="3715893726" sldId="1091"/>
            <ac:spMk id="4" creationId="{5A265453-D020-B93B-475A-F7546BBA7D90}"/>
          </ac:spMkLst>
        </pc:spChg>
        <pc:spChg chg="add mod">
          <ac:chgData name="James Robinson" userId="fc180eca-8d2e-48bd-936e-967abcd2cd28" providerId="ADAL" clId="{01DEFE54-B200-2643-9D17-E873F0AE9168}" dt="2024-04-12T10:40:33.008" v="5902" actId="1076"/>
          <ac:spMkLst>
            <pc:docMk/>
            <pc:sldMk cId="3715893726" sldId="1091"/>
            <ac:spMk id="5" creationId="{2F819EAA-BB2E-7386-0A3B-5A0E19865D75}"/>
          </ac:spMkLst>
        </pc:spChg>
        <pc:spChg chg="add mod">
          <ac:chgData name="James Robinson" userId="fc180eca-8d2e-48bd-936e-967abcd2cd28" providerId="ADAL" clId="{01DEFE54-B200-2643-9D17-E873F0AE9168}" dt="2024-04-12T10:40:33.008" v="5902" actId="1076"/>
          <ac:spMkLst>
            <pc:docMk/>
            <pc:sldMk cId="3715893726" sldId="1091"/>
            <ac:spMk id="6" creationId="{5CCA1D85-AD7F-A444-8450-E637C9B7785A}"/>
          </ac:spMkLst>
        </pc:spChg>
        <pc:spChg chg="add mod">
          <ac:chgData name="James Robinson" userId="fc180eca-8d2e-48bd-936e-967abcd2cd28" providerId="ADAL" clId="{01DEFE54-B200-2643-9D17-E873F0AE9168}" dt="2024-04-11T15:42:16.318" v="2904" actId="207"/>
          <ac:spMkLst>
            <pc:docMk/>
            <pc:sldMk cId="3715893726" sldId="1091"/>
            <ac:spMk id="7" creationId="{078B27D7-AAE4-D466-4D4E-975C3DE63B3A}"/>
          </ac:spMkLst>
        </pc:spChg>
        <pc:spChg chg="add mod">
          <ac:chgData name="James Robinson" userId="fc180eca-8d2e-48bd-936e-967abcd2cd28" providerId="ADAL" clId="{01DEFE54-B200-2643-9D17-E873F0AE9168}" dt="2024-04-11T15:42:49.680" v="2914" actId="207"/>
          <ac:spMkLst>
            <pc:docMk/>
            <pc:sldMk cId="3715893726" sldId="1091"/>
            <ac:spMk id="8" creationId="{BB4C6A8D-A87D-FFE1-5A80-A0C38D636AEB}"/>
          </ac:spMkLst>
        </pc:spChg>
        <pc:spChg chg="add mod">
          <ac:chgData name="James Robinson" userId="fc180eca-8d2e-48bd-936e-967abcd2cd28" providerId="ADAL" clId="{01DEFE54-B200-2643-9D17-E873F0AE9168}" dt="2024-04-11T15:42:37.310" v="2910" actId="207"/>
          <ac:spMkLst>
            <pc:docMk/>
            <pc:sldMk cId="3715893726" sldId="1091"/>
            <ac:spMk id="9" creationId="{C3CDCF85-F945-F68A-FE8C-4FF44147AF3F}"/>
          </ac:spMkLst>
        </pc:spChg>
        <pc:spChg chg="add mod">
          <ac:chgData name="James Robinson" userId="fc180eca-8d2e-48bd-936e-967abcd2cd28" providerId="ADAL" clId="{01DEFE54-B200-2643-9D17-E873F0AE9168}" dt="2024-04-11T15:42:39.864" v="2911" actId="207"/>
          <ac:spMkLst>
            <pc:docMk/>
            <pc:sldMk cId="3715893726" sldId="1091"/>
            <ac:spMk id="10" creationId="{677648C7-0A98-8F53-E92F-FDBD380983E4}"/>
          </ac:spMkLst>
        </pc:spChg>
        <pc:spChg chg="add mod">
          <ac:chgData name="James Robinson" userId="fc180eca-8d2e-48bd-936e-967abcd2cd28" providerId="ADAL" clId="{01DEFE54-B200-2643-9D17-E873F0AE9168}" dt="2024-04-11T15:42:22.110" v="2906" actId="207"/>
          <ac:spMkLst>
            <pc:docMk/>
            <pc:sldMk cId="3715893726" sldId="1091"/>
            <ac:spMk id="11" creationId="{00D82D5B-CAF8-AF18-F486-36A634747676}"/>
          </ac:spMkLst>
        </pc:spChg>
        <pc:spChg chg="add mod">
          <ac:chgData name="James Robinson" userId="fc180eca-8d2e-48bd-936e-967abcd2cd28" providerId="ADAL" clId="{01DEFE54-B200-2643-9D17-E873F0AE9168}" dt="2024-04-11T15:42:54.633" v="2915" actId="207"/>
          <ac:spMkLst>
            <pc:docMk/>
            <pc:sldMk cId="3715893726" sldId="1091"/>
            <ac:spMk id="12" creationId="{98B9555E-0294-AC28-FBB4-B1BB51A04CCC}"/>
          </ac:spMkLst>
        </pc:spChg>
        <pc:spChg chg="add mod">
          <ac:chgData name="James Robinson" userId="fc180eca-8d2e-48bd-936e-967abcd2cd28" providerId="ADAL" clId="{01DEFE54-B200-2643-9D17-E873F0AE9168}" dt="2024-04-11T15:43:54.086" v="2939" actId="1076"/>
          <ac:spMkLst>
            <pc:docMk/>
            <pc:sldMk cId="3715893726" sldId="1091"/>
            <ac:spMk id="13" creationId="{5734D962-02AD-1378-6621-3324C53D536C}"/>
          </ac:spMkLst>
        </pc:spChg>
        <pc:spChg chg="add mod">
          <ac:chgData name="James Robinson" userId="fc180eca-8d2e-48bd-936e-967abcd2cd28" providerId="ADAL" clId="{01DEFE54-B200-2643-9D17-E873F0AE9168}" dt="2024-04-12T10:34:41.761" v="5802"/>
          <ac:spMkLst>
            <pc:docMk/>
            <pc:sldMk cId="3715893726" sldId="1091"/>
            <ac:spMk id="14" creationId="{5C11886C-635A-BF37-0718-7093003FE587}"/>
          </ac:spMkLst>
        </pc:spChg>
        <pc:spChg chg="add del mod">
          <ac:chgData name="James Robinson" userId="fc180eca-8d2e-48bd-936e-967abcd2cd28" providerId="ADAL" clId="{01DEFE54-B200-2643-9D17-E873F0AE9168}" dt="2024-04-11T15:44:11.535" v="2945" actId="478"/>
          <ac:spMkLst>
            <pc:docMk/>
            <pc:sldMk cId="3715893726" sldId="1091"/>
            <ac:spMk id="14" creationId="{B35F86C3-4232-C85C-CAD8-523E884962F3}"/>
          </ac:spMkLst>
        </pc:spChg>
        <pc:spChg chg="add del mod">
          <ac:chgData name="James Robinson" userId="fc180eca-8d2e-48bd-936e-967abcd2cd28" providerId="ADAL" clId="{01DEFE54-B200-2643-9D17-E873F0AE9168}" dt="2024-04-11T15:44:09.254" v="2944" actId="478"/>
          <ac:spMkLst>
            <pc:docMk/>
            <pc:sldMk cId="3715893726" sldId="1091"/>
            <ac:spMk id="15" creationId="{95E06780-26C3-3D47-B03F-145290072121}"/>
          </ac:spMkLst>
        </pc:spChg>
        <pc:spChg chg="add mod">
          <ac:chgData name="James Robinson" userId="fc180eca-8d2e-48bd-936e-967abcd2cd28" providerId="ADAL" clId="{01DEFE54-B200-2643-9D17-E873F0AE9168}" dt="2024-04-12T10:34:41.761" v="5802"/>
          <ac:spMkLst>
            <pc:docMk/>
            <pc:sldMk cId="3715893726" sldId="1091"/>
            <ac:spMk id="15" creationId="{E6FC005F-4E3C-FB61-E264-9AE98B3F1F71}"/>
          </ac:spMkLst>
        </pc:spChg>
        <pc:spChg chg="add mod">
          <ac:chgData name="James Robinson" userId="fc180eca-8d2e-48bd-936e-967abcd2cd28" providerId="ADAL" clId="{01DEFE54-B200-2643-9D17-E873F0AE9168}" dt="2024-04-12T10:40:33.008" v="5902" actId="1076"/>
          <ac:spMkLst>
            <pc:docMk/>
            <pc:sldMk cId="3715893726" sldId="1091"/>
            <ac:spMk id="16" creationId="{739A484E-0F1C-B95B-2E00-27063EE39E90}"/>
          </ac:spMkLst>
        </pc:spChg>
        <pc:spChg chg="add mod">
          <ac:chgData name="James Robinson" userId="fc180eca-8d2e-48bd-936e-967abcd2cd28" providerId="ADAL" clId="{01DEFE54-B200-2643-9D17-E873F0AE9168}" dt="2024-04-11T15:44:22.964" v="2970" actId="1076"/>
          <ac:spMkLst>
            <pc:docMk/>
            <pc:sldMk cId="3715893726" sldId="1091"/>
            <ac:spMk id="17" creationId="{49922395-8589-F9B9-8E60-5E1073852D7B}"/>
          </ac:spMkLst>
        </pc:spChg>
        <pc:spChg chg="add mod">
          <ac:chgData name="James Robinson" userId="fc180eca-8d2e-48bd-936e-967abcd2cd28" providerId="ADAL" clId="{01DEFE54-B200-2643-9D17-E873F0AE9168}" dt="2024-04-12T10:34:41.761" v="5802"/>
          <ac:spMkLst>
            <pc:docMk/>
            <pc:sldMk cId="3715893726" sldId="1091"/>
            <ac:spMk id="18" creationId="{E61E82CA-5B33-BFC5-3052-8D54CBDACAFB}"/>
          </ac:spMkLst>
        </pc:spChg>
        <pc:spChg chg="add del mod">
          <ac:chgData name="James Robinson" userId="fc180eca-8d2e-48bd-936e-967abcd2cd28" providerId="ADAL" clId="{01DEFE54-B200-2643-9D17-E873F0AE9168}" dt="2024-04-12T10:40:23.769" v="5901" actId="478"/>
          <ac:spMkLst>
            <pc:docMk/>
            <pc:sldMk cId="3715893726" sldId="1091"/>
            <ac:spMk id="19" creationId="{9E7A3FC7-1055-AA3C-60F7-E06D1AD33C32}"/>
          </ac:spMkLst>
        </pc:spChg>
        <pc:spChg chg="add del mod">
          <ac:chgData name="James Robinson" userId="fc180eca-8d2e-48bd-936e-967abcd2cd28" providerId="ADAL" clId="{01DEFE54-B200-2643-9D17-E873F0AE9168}" dt="2024-04-12T10:40:23.769" v="5901" actId="478"/>
          <ac:spMkLst>
            <pc:docMk/>
            <pc:sldMk cId="3715893726" sldId="1091"/>
            <ac:spMk id="20" creationId="{A3DFDCDD-88ED-F4C3-D163-14A584CD5128}"/>
          </ac:spMkLst>
        </pc:spChg>
        <pc:spChg chg="add del mod">
          <ac:chgData name="James Robinson" userId="fc180eca-8d2e-48bd-936e-967abcd2cd28" providerId="ADAL" clId="{01DEFE54-B200-2643-9D17-E873F0AE9168}" dt="2024-04-12T10:40:23.769" v="5901" actId="478"/>
          <ac:spMkLst>
            <pc:docMk/>
            <pc:sldMk cId="3715893726" sldId="1091"/>
            <ac:spMk id="21" creationId="{30C96458-1BBE-ED51-F04F-AC7C48454648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21" creationId="{95E596BA-0292-254D-4307-FECBD82C5892}"/>
          </ac:spMkLst>
        </pc:spChg>
        <pc:spChg chg="add del mod">
          <ac:chgData name="James Robinson" userId="fc180eca-8d2e-48bd-936e-967abcd2cd28" providerId="ADAL" clId="{01DEFE54-B200-2643-9D17-E873F0AE9168}" dt="2024-04-12T10:40:23.769" v="5901" actId="478"/>
          <ac:spMkLst>
            <pc:docMk/>
            <pc:sldMk cId="3715893726" sldId="1091"/>
            <ac:spMk id="22" creationId="{07DDF960-BD03-A3E4-87EB-E75D139BF9E8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28" creationId="{0540BC79-CCC2-1A27-5B8D-6BC351C4ED27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29" creationId="{398DB27D-5ECA-C96A-10D6-F3081B3A3597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0" creationId="{41B156FF-5703-727B-5DFB-5A958472CE02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1" creationId="{FF1FE066-DB0E-15D2-8151-D6D6F733EFB3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2" creationId="{B5DE6E12-2322-1D9F-1B57-2287F11EEC66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3" creationId="{B217C900-ECB7-BB98-7CCF-C1A0E061480F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4" creationId="{A0D8D9FC-9E1B-D190-BEAC-E118D6B5041A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5" creationId="{E38F3C34-25DD-F778-5BE6-C240947ECDBA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6" creationId="{E36C159E-C7DD-CE57-DED5-EA72925D2532}"/>
          </ac:spMkLst>
        </pc:spChg>
        <pc:spChg chg="del">
          <ac:chgData name="James Robinson" userId="fc180eca-8d2e-48bd-936e-967abcd2cd28" providerId="ADAL" clId="{01DEFE54-B200-2643-9D17-E873F0AE9168}" dt="2024-04-11T15:40:34.821" v="2865" actId="478"/>
          <ac:spMkLst>
            <pc:docMk/>
            <pc:sldMk cId="3715893726" sldId="1091"/>
            <ac:spMk id="37" creationId="{CCB0E92F-9526-7380-7D3C-8990F3E5E663}"/>
          </ac:spMkLst>
        </pc:spChg>
        <pc:picChg chg="del">
          <ac:chgData name="James Robinson" userId="fc180eca-8d2e-48bd-936e-967abcd2cd28" providerId="ADAL" clId="{01DEFE54-B200-2643-9D17-E873F0AE9168}" dt="2024-04-11T15:40:34.821" v="2865" actId="478"/>
          <ac:picMkLst>
            <pc:docMk/>
            <pc:sldMk cId="3715893726" sldId="1091"/>
            <ac:picMk id="18" creationId="{F94E0E80-0563-CC32-B674-87E754836B8C}"/>
          </ac:picMkLst>
        </pc:picChg>
        <pc:picChg chg="del">
          <ac:chgData name="James Robinson" userId="fc180eca-8d2e-48bd-936e-967abcd2cd28" providerId="ADAL" clId="{01DEFE54-B200-2643-9D17-E873F0AE9168}" dt="2024-04-11T15:40:34.821" v="2865" actId="478"/>
          <ac:picMkLst>
            <pc:docMk/>
            <pc:sldMk cId="3715893726" sldId="1091"/>
            <ac:picMk id="20" creationId="{D28101F9-1978-3392-D542-37440E39BFFC}"/>
          </ac:picMkLst>
        </pc:picChg>
        <pc:picChg chg="del">
          <ac:chgData name="James Robinson" userId="fc180eca-8d2e-48bd-936e-967abcd2cd28" providerId="ADAL" clId="{01DEFE54-B200-2643-9D17-E873F0AE9168}" dt="2024-04-11T15:40:34.821" v="2865" actId="478"/>
          <ac:picMkLst>
            <pc:docMk/>
            <pc:sldMk cId="3715893726" sldId="1091"/>
            <ac:picMk id="23" creationId="{4D238A26-3BE8-BA9E-B362-9F51BFB15A3C}"/>
          </ac:picMkLst>
        </pc:picChg>
        <pc:picChg chg="del">
          <ac:chgData name="James Robinson" userId="fc180eca-8d2e-48bd-936e-967abcd2cd28" providerId="ADAL" clId="{01DEFE54-B200-2643-9D17-E873F0AE9168}" dt="2024-04-11T15:40:34.821" v="2865" actId="478"/>
          <ac:picMkLst>
            <pc:docMk/>
            <pc:sldMk cId="3715893726" sldId="1091"/>
            <ac:picMk id="25" creationId="{E2AD3D82-CA95-7B20-5914-93D7F1EAAC5A}"/>
          </ac:picMkLst>
        </pc:picChg>
        <pc:picChg chg="del">
          <ac:chgData name="James Robinson" userId="fc180eca-8d2e-48bd-936e-967abcd2cd28" providerId="ADAL" clId="{01DEFE54-B200-2643-9D17-E873F0AE9168}" dt="2024-04-11T15:40:34.821" v="2865" actId="478"/>
          <ac:picMkLst>
            <pc:docMk/>
            <pc:sldMk cId="3715893726" sldId="1091"/>
            <ac:picMk id="27" creationId="{3CDA4A93-C7D5-0436-777C-987E8F4F7EC8}"/>
          </ac:picMkLst>
        </pc:picChg>
      </pc:sldChg>
      <pc:sldChg chg="addSp delSp modSp add mod delAnim modNotesTx">
        <pc:chgData name="James Robinson" userId="fc180eca-8d2e-48bd-936e-967abcd2cd28" providerId="ADAL" clId="{01DEFE54-B200-2643-9D17-E873F0AE9168}" dt="2024-04-12T15:13:45.721" v="8085" actId="20577"/>
        <pc:sldMkLst>
          <pc:docMk/>
          <pc:sldMk cId="3753995522" sldId="1092"/>
        </pc:sldMkLst>
        <pc:spChg chg="mod">
          <ac:chgData name="James Robinson" userId="fc180eca-8d2e-48bd-936e-967abcd2cd28" providerId="ADAL" clId="{01DEFE54-B200-2643-9D17-E873F0AE9168}" dt="2024-04-11T15:48:20.778" v="3025" actId="20577"/>
          <ac:spMkLst>
            <pc:docMk/>
            <pc:sldMk cId="3753995522" sldId="1092"/>
            <ac:spMk id="2" creationId="{66A882EB-AC4E-A469-DBFA-2B3B26A77465}"/>
          </ac:spMkLst>
        </pc:spChg>
        <pc:spChg chg="add mod">
          <ac:chgData name="James Robinson" userId="fc180eca-8d2e-48bd-936e-967abcd2cd28" providerId="ADAL" clId="{01DEFE54-B200-2643-9D17-E873F0AE9168}" dt="2024-04-11T15:46:15.203" v="2981" actId="207"/>
          <ac:spMkLst>
            <pc:docMk/>
            <pc:sldMk cId="3753995522" sldId="1092"/>
            <ac:spMk id="3" creationId="{89049463-A368-3B71-4C66-4A1A8C65AC74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4" creationId="{5A265453-D020-B93B-475A-F7546BBA7D90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5" creationId="{2F819EAA-BB2E-7386-0A3B-5A0E19865D75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6" creationId="{5CCA1D85-AD7F-A444-8450-E637C9B7785A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7" creationId="{078B27D7-AAE4-D466-4D4E-975C3DE63B3A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8" creationId="{BB4C6A8D-A87D-FFE1-5A80-A0C38D636AEB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9" creationId="{C3CDCF85-F945-F68A-FE8C-4FF44147AF3F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0" creationId="{677648C7-0A98-8F53-E92F-FDBD380983E4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1" creationId="{00D82D5B-CAF8-AF18-F486-36A634747676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2" creationId="{98B9555E-0294-AC28-FBB4-B1BB51A04CCC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3" creationId="{5734D962-02AD-1378-6621-3324C53D536C}"/>
          </ac:spMkLst>
        </pc:spChg>
        <pc:spChg chg="add mod">
          <ac:chgData name="James Robinson" userId="fc180eca-8d2e-48bd-936e-967abcd2cd28" providerId="ADAL" clId="{01DEFE54-B200-2643-9D17-E873F0AE9168}" dt="2024-04-11T15:46:21.996" v="2982" actId="207"/>
          <ac:spMkLst>
            <pc:docMk/>
            <pc:sldMk cId="3753995522" sldId="1092"/>
            <ac:spMk id="14" creationId="{64DAABAD-5D4B-0EEA-E643-729256C6EF5A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6" creationId="{739A484E-0F1C-B95B-2E00-27063EE39E90}"/>
          </ac:spMkLst>
        </pc:spChg>
        <pc:spChg chg="del">
          <ac:chgData name="James Robinson" userId="fc180eca-8d2e-48bd-936e-967abcd2cd28" providerId="ADAL" clId="{01DEFE54-B200-2643-9D17-E873F0AE9168}" dt="2024-04-11T15:45:53.799" v="2979" actId="478"/>
          <ac:spMkLst>
            <pc:docMk/>
            <pc:sldMk cId="3753995522" sldId="1092"/>
            <ac:spMk id="17" creationId="{49922395-8589-F9B9-8E60-5E1073852D7B}"/>
          </ac:spMkLst>
        </pc:spChg>
        <pc:spChg chg="add mod">
          <ac:chgData name="James Robinson" userId="fc180eca-8d2e-48bd-936e-967abcd2cd28" providerId="ADAL" clId="{01DEFE54-B200-2643-9D17-E873F0AE9168}" dt="2024-04-11T15:46:03.497" v="2980"/>
          <ac:spMkLst>
            <pc:docMk/>
            <pc:sldMk cId="3753995522" sldId="1092"/>
            <ac:spMk id="19" creationId="{18B43FDA-BF8B-81E2-E688-4C8F57324314}"/>
          </ac:spMkLst>
        </pc:spChg>
        <pc:spChg chg="add mod">
          <ac:chgData name="James Robinson" userId="fc180eca-8d2e-48bd-936e-967abcd2cd28" providerId="ADAL" clId="{01DEFE54-B200-2643-9D17-E873F0AE9168}" dt="2024-04-11T15:46:03.497" v="2980"/>
          <ac:spMkLst>
            <pc:docMk/>
            <pc:sldMk cId="3753995522" sldId="1092"/>
            <ac:spMk id="20" creationId="{94FB47F1-AC3F-C914-16E8-10BD577C0139}"/>
          </ac:spMkLst>
        </pc:spChg>
        <pc:spChg chg="add mod">
          <ac:chgData name="James Robinson" userId="fc180eca-8d2e-48bd-936e-967abcd2cd28" providerId="ADAL" clId="{01DEFE54-B200-2643-9D17-E873F0AE9168}" dt="2024-04-11T15:46:26.578" v="2983" actId="207"/>
          <ac:spMkLst>
            <pc:docMk/>
            <pc:sldMk cId="3753995522" sldId="1092"/>
            <ac:spMk id="21" creationId="{0B096F7D-FAA6-49EF-CDD3-C9E43CC7FF22}"/>
          </ac:spMkLst>
        </pc:spChg>
        <pc:spChg chg="add mod">
          <ac:chgData name="James Robinson" userId="fc180eca-8d2e-48bd-936e-967abcd2cd28" providerId="ADAL" clId="{01DEFE54-B200-2643-9D17-E873F0AE9168}" dt="2024-04-11T15:46:03.497" v="2980"/>
          <ac:spMkLst>
            <pc:docMk/>
            <pc:sldMk cId="3753995522" sldId="1092"/>
            <ac:spMk id="23" creationId="{57380768-93FA-2D40-E99B-12E44955BB04}"/>
          </ac:spMkLst>
        </pc:spChg>
        <pc:picChg chg="add mod">
          <ac:chgData name="James Robinson" userId="fc180eca-8d2e-48bd-936e-967abcd2cd28" providerId="ADAL" clId="{01DEFE54-B200-2643-9D17-E873F0AE9168}" dt="2024-04-11T15:46:03.497" v="2980"/>
          <ac:picMkLst>
            <pc:docMk/>
            <pc:sldMk cId="3753995522" sldId="1092"/>
            <ac:picMk id="15" creationId="{28E205D9-3E46-14CC-5014-98A036D1C5B1}"/>
          </ac:picMkLst>
        </pc:picChg>
        <pc:picChg chg="add mod">
          <ac:chgData name="James Robinson" userId="fc180eca-8d2e-48bd-936e-967abcd2cd28" providerId="ADAL" clId="{01DEFE54-B200-2643-9D17-E873F0AE9168}" dt="2024-04-11T15:46:03.497" v="2980"/>
          <ac:picMkLst>
            <pc:docMk/>
            <pc:sldMk cId="3753995522" sldId="1092"/>
            <ac:picMk id="18" creationId="{4674F65B-AF81-77CF-9F37-AB36417A2E6B}"/>
          </ac:picMkLst>
        </pc:picChg>
        <pc:picChg chg="add mod">
          <ac:chgData name="James Robinson" userId="fc180eca-8d2e-48bd-936e-967abcd2cd28" providerId="ADAL" clId="{01DEFE54-B200-2643-9D17-E873F0AE9168}" dt="2024-04-11T15:46:03.497" v="2980"/>
          <ac:picMkLst>
            <pc:docMk/>
            <pc:sldMk cId="3753995522" sldId="1092"/>
            <ac:picMk id="22" creationId="{0110F37C-D2F5-236B-9F3A-59DBD9D2FEE4}"/>
          </ac:picMkLst>
        </pc:picChg>
      </pc:sldChg>
      <pc:sldChg chg="modSp add del mod ord">
        <pc:chgData name="James Robinson" userId="fc180eca-8d2e-48bd-936e-967abcd2cd28" providerId="ADAL" clId="{01DEFE54-B200-2643-9D17-E873F0AE9168}" dt="2024-04-11T15:54:55.377" v="3167" actId="2696"/>
        <pc:sldMkLst>
          <pc:docMk/>
          <pc:sldMk cId="4205853277" sldId="1093"/>
        </pc:sldMkLst>
        <pc:spChg chg="mod">
          <ac:chgData name="James Robinson" userId="fc180eca-8d2e-48bd-936e-967abcd2cd28" providerId="ADAL" clId="{01DEFE54-B200-2643-9D17-E873F0AE9168}" dt="2024-04-11T15:48:47.775" v="3026"/>
          <ac:spMkLst>
            <pc:docMk/>
            <pc:sldMk cId="4205853277" sldId="1093"/>
            <ac:spMk id="2" creationId="{66A882EB-AC4E-A469-DBFA-2B3B26A77465}"/>
          </ac:spMkLst>
        </pc:spChg>
      </pc:sldChg>
      <pc:sldChg chg="add del ord modNotesTx">
        <pc:chgData name="James Robinson" userId="fc180eca-8d2e-48bd-936e-967abcd2cd28" providerId="ADAL" clId="{01DEFE54-B200-2643-9D17-E873F0AE9168}" dt="2024-04-11T16:23:45.273" v="4676" actId="2696"/>
        <pc:sldMkLst>
          <pc:docMk/>
          <pc:sldMk cId="2276525352" sldId="1094"/>
        </pc:sldMkLst>
      </pc:sldChg>
      <pc:sldChg chg="addSp delSp modSp new mod modNotesTx">
        <pc:chgData name="James Robinson" userId="fc180eca-8d2e-48bd-936e-967abcd2cd28" providerId="ADAL" clId="{01DEFE54-B200-2643-9D17-E873F0AE9168}" dt="2024-04-11T15:54:48.698" v="3166" actId="1076"/>
        <pc:sldMkLst>
          <pc:docMk/>
          <pc:sldMk cId="152377648" sldId="1095"/>
        </pc:sldMkLst>
        <pc:spChg chg="mod">
          <ac:chgData name="James Robinson" userId="fc180eca-8d2e-48bd-936e-967abcd2cd28" providerId="ADAL" clId="{01DEFE54-B200-2643-9D17-E873F0AE9168}" dt="2024-04-11T15:54:48.698" v="3166" actId="1076"/>
          <ac:spMkLst>
            <pc:docMk/>
            <pc:sldMk cId="152377648" sldId="1095"/>
            <ac:spMk id="2" creationId="{8548BBAE-F0E2-EBBF-4522-A896761110C2}"/>
          </ac:spMkLst>
        </pc:spChg>
        <pc:spChg chg="mod">
          <ac:chgData name="James Robinson" userId="fc180eca-8d2e-48bd-936e-967abcd2cd28" providerId="ADAL" clId="{01DEFE54-B200-2643-9D17-E873F0AE9168}" dt="2024-04-11T15:54:09.034" v="3159" actId="1076"/>
          <ac:spMkLst>
            <pc:docMk/>
            <pc:sldMk cId="152377648" sldId="1095"/>
            <ac:spMk id="3" creationId="{75075E1B-3607-FCAA-FA5C-AEB8581FD6BE}"/>
          </ac:spMkLst>
        </pc:spChg>
        <pc:spChg chg="mod">
          <ac:chgData name="James Robinson" userId="fc180eca-8d2e-48bd-936e-967abcd2cd28" providerId="ADAL" clId="{01DEFE54-B200-2643-9D17-E873F0AE9168}" dt="2024-04-11T15:54:09.034" v="3159" actId="1076"/>
          <ac:spMkLst>
            <pc:docMk/>
            <pc:sldMk cId="152377648" sldId="1095"/>
            <ac:spMk id="4" creationId="{F47D0E72-48A1-7185-E922-2319809E7227}"/>
          </ac:spMkLst>
        </pc:spChg>
        <pc:spChg chg="add del mod">
          <ac:chgData name="James Robinson" userId="fc180eca-8d2e-48bd-936e-967abcd2cd28" providerId="ADAL" clId="{01DEFE54-B200-2643-9D17-E873F0AE9168}" dt="2024-04-11T15:51:15.522" v="3136" actId="931"/>
          <ac:spMkLst>
            <pc:docMk/>
            <pc:sldMk cId="152377648" sldId="1095"/>
            <ac:spMk id="5" creationId="{A361BA59-ABB4-0535-3D33-A0AB70D5DB84}"/>
          </ac:spMkLst>
        </pc:spChg>
        <pc:spChg chg="del mod">
          <ac:chgData name="James Robinson" userId="fc180eca-8d2e-48bd-936e-967abcd2cd28" providerId="ADAL" clId="{01DEFE54-B200-2643-9D17-E873F0AE9168}" dt="2024-04-11T15:52:10.998" v="3138" actId="931"/>
          <ac:spMkLst>
            <pc:docMk/>
            <pc:sldMk cId="152377648" sldId="1095"/>
            <ac:spMk id="6" creationId="{835A9370-047E-E40A-9058-8885D0F6726A}"/>
          </ac:spMkLst>
        </pc:spChg>
        <pc:spChg chg="del mod">
          <ac:chgData name="James Robinson" userId="fc180eca-8d2e-48bd-936e-967abcd2cd28" providerId="ADAL" clId="{01DEFE54-B200-2643-9D17-E873F0AE9168}" dt="2024-04-11T15:52:45.251" v="3141" actId="931"/>
          <ac:spMkLst>
            <pc:docMk/>
            <pc:sldMk cId="152377648" sldId="1095"/>
            <ac:spMk id="7" creationId="{497C6D46-79DF-F50A-5B9A-20370FDD0D6F}"/>
          </ac:spMkLst>
        </pc:spChg>
        <pc:spChg chg="add del mod">
          <ac:chgData name="James Robinson" userId="fc180eca-8d2e-48bd-936e-967abcd2cd28" providerId="ADAL" clId="{01DEFE54-B200-2643-9D17-E873F0AE9168}" dt="2024-04-11T15:53:17.131" v="3148" actId="478"/>
          <ac:spMkLst>
            <pc:docMk/>
            <pc:sldMk cId="152377648" sldId="1095"/>
            <ac:spMk id="16" creationId="{F87EA18B-9F84-9359-30AB-4033B36BDC08}"/>
          </ac:spMkLst>
        </pc:spChg>
        <pc:spChg chg="add mod">
          <ac:chgData name="James Robinson" userId="fc180eca-8d2e-48bd-936e-967abcd2cd28" providerId="ADAL" clId="{01DEFE54-B200-2643-9D17-E873F0AE9168}" dt="2024-04-11T15:53:15.102" v="3147"/>
          <ac:spMkLst>
            <pc:docMk/>
            <pc:sldMk cId="152377648" sldId="1095"/>
            <ac:spMk id="17" creationId="{3AF1D204-76BC-21B1-93A3-C5380CB2316B}"/>
          </ac:spMkLst>
        </pc:spChg>
        <pc:spChg chg="add mod">
          <ac:chgData name="James Robinson" userId="fc180eca-8d2e-48bd-936e-967abcd2cd28" providerId="ADAL" clId="{01DEFE54-B200-2643-9D17-E873F0AE9168}" dt="2024-04-11T15:54:29.125" v="3163" actId="167"/>
          <ac:spMkLst>
            <pc:docMk/>
            <pc:sldMk cId="152377648" sldId="1095"/>
            <ac:spMk id="18" creationId="{26870AE4-BC25-B275-7E42-5B8204D59A45}"/>
          </ac:spMkLst>
        </pc:spChg>
        <pc:spChg chg="add mod">
          <ac:chgData name="James Robinson" userId="fc180eca-8d2e-48bd-936e-967abcd2cd28" providerId="ADAL" clId="{01DEFE54-B200-2643-9D17-E873F0AE9168}" dt="2024-04-11T15:54:25.780" v="3162" actId="167"/>
          <ac:spMkLst>
            <pc:docMk/>
            <pc:sldMk cId="152377648" sldId="1095"/>
            <ac:spMk id="19" creationId="{1160CECE-B315-B00A-D62E-71B2DEE0909A}"/>
          </ac:spMkLst>
        </pc:spChg>
        <pc:spChg chg="add mod">
          <ac:chgData name="James Robinson" userId="fc180eca-8d2e-48bd-936e-967abcd2cd28" providerId="ADAL" clId="{01DEFE54-B200-2643-9D17-E873F0AE9168}" dt="2024-04-11T15:54:31.442" v="3164" actId="167"/>
          <ac:spMkLst>
            <pc:docMk/>
            <pc:sldMk cId="152377648" sldId="1095"/>
            <ac:spMk id="20" creationId="{E930F5D3-8FA2-3DB5-9509-24231E6E2BB2}"/>
          </ac:spMkLst>
        </pc:spChg>
        <pc:picChg chg="add mod">
          <ac:chgData name="James Robinson" userId="fc180eca-8d2e-48bd-936e-967abcd2cd28" providerId="ADAL" clId="{01DEFE54-B200-2643-9D17-E873F0AE9168}" dt="2024-04-11T15:50:52.578" v="3131" actId="931"/>
          <ac:picMkLst>
            <pc:docMk/>
            <pc:sldMk cId="152377648" sldId="1095"/>
            <ac:picMk id="9" creationId="{4468AB0A-7AC3-9DA3-3142-FA6BB6F85AF4}"/>
          </ac:picMkLst>
        </pc:picChg>
        <pc:picChg chg="add mod">
          <ac:chgData name="James Robinson" userId="fc180eca-8d2e-48bd-936e-967abcd2cd28" providerId="ADAL" clId="{01DEFE54-B200-2643-9D17-E873F0AE9168}" dt="2024-04-11T15:54:34.900" v="3165" actId="167"/>
          <ac:picMkLst>
            <pc:docMk/>
            <pc:sldMk cId="152377648" sldId="1095"/>
            <ac:picMk id="11" creationId="{B2754D53-2D36-060D-FFD6-5248A09A05A9}"/>
          </ac:picMkLst>
        </pc:picChg>
        <pc:picChg chg="add mod">
          <ac:chgData name="James Robinson" userId="fc180eca-8d2e-48bd-936e-967abcd2cd28" providerId="ADAL" clId="{01DEFE54-B200-2643-9D17-E873F0AE9168}" dt="2024-04-11T15:54:34.900" v="3165" actId="167"/>
          <ac:picMkLst>
            <pc:docMk/>
            <pc:sldMk cId="152377648" sldId="1095"/>
            <ac:picMk id="13" creationId="{9F2C3A94-0900-D41D-CE00-89548E80163B}"/>
          </ac:picMkLst>
        </pc:picChg>
        <pc:picChg chg="add mod">
          <ac:chgData name="James Robinson" userId="fc180eca-8d2e-48bd-936e-967abcd2cd28" providerId="ADAL" clId="{01DEFE54-B200-2643-9D17-E873F0AE9168}" dt="2024-04-11T15:54:34.900" v="3165" actId="167"/>
          <ac:picMkLst>
            <pc:docMk/>
            <pc:sldMk cId="152377648" sldId="1095"/>
            <ac:picMk id="15" creationId="{0957227F-B13C-FCBD-08D3-C07540C02453}"/>
          </ac:picMkLst>
        </pc:picChg>
      </pc:sldChg>
      <pc:sldChg chg="add del">
        <pc:chgData name="James Robinson" userId="fc180eca-8d2e-48bd-936e-967abcd2cd28" providerId="ADAL" clId="{01DEFE54-B200-2643-9D17-E873F0AE9168}" dt="2024-04-11T15:55:07.223" v="3170" actId="2696"/>
        <pc:sldMkLst>
          <pc:docMk/>
          <pc:sldMk cId="2567415051" sldId="1096"/>
        </pc:sldMkLst>
      </pc:sldChg>
      <pc:sldChg chg="addSp delSp modSp add del mod ord modNotesTx">
        <pc:chgData name="James Robinson" userId="fc180eca-8d2e-48bd-936e-967abcd2cd28" providerId="ADAL" clId="{01DEFE54-B200-2643-9D17-E873F0AE9168}" dt="2024-04-11T16:00:42.982" v="3385" actId="2696"/>
        <pc:sldMkLst>
          <pc:docMk/>
          <pc:sldMk cId="3213370511" sldId="1096"/>
        </pc:sldMkLst>
        <pc:spChg chg="mod">
          <ac:chgData name="James Robinson" userId="fc180eca-8d2e-48bd-936e-967abcd2cd28" providerId="ADAL" clId="{01DEFE54-B200-2643-9D17-E873F0AE9168}" dt="2024-04-11T16:00:01.002" v="3374" actId="20577"/>
          <ac:spMkLst>
            <pc:docMk/>
            <pc:sldMk cId="3213370511" sldId="1096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1T15:55:32.501" v="3224" actId="478"/>
          <ac:spMkLst>
            <pc:docMk/>
            <pc:sldMk cId="3213370511" sldId="1096"/>
            <ac:spMk id="3" creationId="{89049463-A368-3B71-4C66-4A1A8C65AC74}"/>
          </ac:spMkLst>
        </pc:spChg>
        <pc:spChg chg="add mod">
          <ac:chgData name="James Robinson" userId="fc180eca-8d2e-48bd-936e-967abcd2cd28" providerId="ADAL" clId="{01DEFE54-B200-2643-9D17-E873F0AE9168}" dt="2024-04-11T16:00:34.040" v="3382" actId="1076"/>
          <ac:spMkLst>
            <pc:docMk/>
            <pc:sldMk cId="3213370511" sldId="1096"/>
            <ac:spMk id="5" creationId="{6C88314E-3896-713C-A94F-A71F79869529}"/>
          </ac:spMkLst>
        </pc:spChg>
        <pc:spChg chg="add del mod">
          <ac:chgData name="James Robinson" userId="fc180eca-8d2e-48bd-936e-967abcd2cd28" providerId="ADAL" clId="{01DEFE54-B200-2643-9D17-E873F0AE9168}" dt="2024-04-11T15:57:32.591" v="3322" actId="478"/>
          <ac:spMkLst>
            <pc:docMk/>
            <pc:sldMk cId="3213370511" sldId="1096"/>
            <ac:spMk id="6" creationId="{84D139F4-7CE3-CE82-DD78-5FB19F8624B0}"/>
          </ac:spMkLst>
        </pc:spChg>
        <pc:spChg chg="add mod">
          <ac:chgData name="James Robinson" userId="fc180eca-8d2e-48bd-936e-967abcd2cd28" providerId="ADAL" clId="{01DEFE54-B200-2643-9D17-E873F0AE9168}" dt="2024-04-11T15:58:32.193" v="3334" actId="207"/>
          <ac:spMkLst>
            <pc:docMk/>
            <pc:sldMk cId="3213370511" sldId="1096"/>
            <ac:spMk id="9" creationId="{8563DF06-5714-14C7-EAFA-FCDC64580686}"/>
          </ac:spMkLst>
        </pc:spChg>
        <pc:spChg chg="add mod topLvl">
          <ac:chgData name="James Robinson" userId="fc180eca-8d2e-48bd-936e-967abcd2cd28" providerId="ADAL" clId="{01DEFE54-B200-2643-9D17-E873F0AE9168}" dt="2024-04-11T15:59:45.621" v="3372" actId="165"/>
          <ac:spMkLst>
            <pc:docMk/>
            <pc:sldMk cId="3213370511" sldId="1096"/>
            <ac:spMk id="10" creationId="{87389CA4-20E6-FF6C-F722-C2B325A5F7EB}"/>
          </ac:spMkLst>
        </pc:spChg>
        <pc:spChg chg="add mod topLvl">
          <ac:chgData name="James Robinson" userId="fc180eca-8d2e-48bd-936e-967abcd2cd28" providerId="ADAL" clId="{01DEFE54-B200-2643-9D17-E873F0AE9168}" dt="2024-04-11T15:59:39.539" v="3371" actId="165"/>
          <ac:spMkLst>
            <pc:docMk/>
            <pc:sldMk cId="3213370511" sldId="1096"/>
            <ac:spMk id="11" creationId="{C9F29897-E0C6-7751-8364-7648A23BFE70}"/>
          </ac:spMkLst>
        </pc:spChg>
        <pc:spChg chg="del">
          <ac:chgData name="James Robinson" userId="fc180eca-8d2e-48bd-936e-967abcd2cd28" providerId="ADAL" clId="{01DEFE54-B200-2643-9D17-E873F0AE9168}" dt="2024-04-11T15:55:32.501" v="3224" actId="478"/>
          <ac:spMkLst>
            <pc:docMk/>
            <pc:sldMk cId="3213370511" sldId="1096"/>
            <ac:spMk id="14" creationId="{64DAABAD-5D4B-0EEA-E643-729256C6EF5A}"/>
          </ac:spMkLst>
        </pc:spChg>
        <pc:spChg chg="add mod">
          <ac:chgData name="James Robinson" userId="fc180eca-8d2e-48bd-936e-967abcd2cd28" providerId="ADAL" clId="{01DEFE54-B200-2643-9D17-E873F0AE9168}" dt="2024-04-11T16:00:30.238" v="3381" actId="1076"/>
          <ac:spMkLst>
            <pc:docMk/>
            <pc:sldMk cId="3213370511" sldId="1096"/>
            <ac:spMk id="17" creationId="{D9681377-4837-DE4B-12DD-47AB49A7D37F}"/>
          </ac:spMkLst>
        </pc:spChg>
        <pc:spChg chg="del">
          <ac:chgData name="James Robinson" userId="fc180eca-8d2e-48bd-936e-967abcd2cd28" providerId="ADAL" clId="{01DEFE54-B200-2643-9D17-E873F0AE9168}" dt="2024-04-11T15:55:30.658" v="3223" actId="478"/>
          <ac:spMkLst>
            <pc:docMk/>
            <pc:sldMk cId="3213370511" sldId="1096"/>
            <ac:spMk id="19" creationId="{18B43FDA-BF8B-81E2-E688-4C8F57324314}"/>
          </ac:spMkLst>
        </pc:spChg>
        <pc:spChg chg="del">
          <ac:chgData name="James Robinson" userId="fc180eca-8d2e-48bd-936e-967abcd2cd28" providerId="ADAL" clId="{01DEFE54-B200-2643-9D17-E873F0AE9168}" dt="2024-04-11T15:55:30.658" v="3223" actId="478"/>
          <ac:spMkLst>
            <pc:docMk/>
            <pc:sldMk cId="3213370511" sldId="1096"/>
            <ac:spMk id="20" creationId="{94FB47F1-AC3F-C914-16E8-10BD577C0139}"/>
          </ac:spMkLst>
        </pc:spChg>
        <pc:spChg chg="del">
          <ac:chgData name="James Robinson" userId="fc180eca-8d2e-48bd-936e-967abcd2cd28" providerId="ADAL" clId="{01DEFE54-B200-2643-9D17-E873F0AE9168}" dt="2024-04-11T15:55:32.501" v="3224" actId="478"/>
          <ac:spMkLst>
            <pc:docMk/>
            <pc:sldMk cId="3213370511" sldId="1096"/>
            <ac:spMk id="21" creationId="{0B096F7D-FAA6-49EF-CDD3-C9E43CC7FF22}"/>
          </ac:spMkLst>
        </pc:spChg>
        <pc:spChg chg="del">
          <ac:chgData name="James Robinson" userId="fc180eca-8d2e-48bd-936e-967abcd2cd28" providerId="ADAL" clId="{01DEFE54-B200-2643-9D17-E873F0AE9168}" dt="2024-04-11T15:55:30.658" v="3223" actId="478"/>
          <ac:spMkLst>
            <pc:docMk/>
            <pc:sldMk cId="3213370511" sldId="1096"/>
            <ac:spMk id="23" creationId="{57380768-93FA-2D40-E99B-12E44955BB04}"/>
          </ac:spMkLst>
        </pc:spChg>
        <pc:grpChg chg="add del">
          <ac:chgData name="James Robinson" userId="fc180eca-8d2e-48bd-936e-967abcd2cd28" providerId="ADAL" clId="{01DEFE54-B200-2643-9D17-E873F0AE9168}" dt="2024-04-11T15:59:45.621" v="3372" actId="165"/>
          <ac:grpSpMkLst>
            <pc:docMk/>
            <pc:sldMk cId="3213370511" sldId="1096"/>
            <ac:grpSpMk id="12" creationId="{AA96D820-5708-B85A-05F6-D9005DB710E9}"/>
          </ac:grpSpMkLst>
        </pc:grpChg>
        <pc:grpChg chg="add topLvl">
          <ac:chgData name="James Robinson" userId="fc180eca-8d2e-48bd-936e-967abcd2cd28" providerId="ADAL" clId="{01DEFE54-B200-2643-9D17-E873F0AE9168}" dt="2024-04-11T15:59:39.539" v="3371" actId="165"/>
          <ac:grpSpMkLst>
            <pc:docMk/>
            <pc:sldMk cId="3213370511" sldId="1096"/>
            <ac:grpSpMk id="13" creationId="{14C45654-722B-C118-4DE8-F321E53884B3}"/>
          </ac:grpSpMkLst>
        </pc:grpChg>
        <pc:grpChg chg="add del mod">
          <ac:chgData name="James Robinson" userId="fc180eca-8d2e-48bd-936e-967abcd2cd28" providerId="ADAL" clId="{01DEFE54-B200-2643-9D17-E873F0AE9168}" dt="2024-04-11T15:59:39.539" v="3371" actId="165"/>
          <ac:grpSpMkLst>
            <pc:docMk/>
            <pc:sldMk cId="3213370511" sldId="1096"/>
            <ac:grpSpMk id="16" creationId="{4BCD1EB4-3856-DF5D-6F87-F9479203D6F0}"/>
          </ac:grpSpMkLst>
        </pc:grpChg>
        <pc:picChg chg="add mod topLvl">
          <ac:chgData name="James Robinson" userId="fc180eca-8d2e-48bd-936e-967abcd2cd28" providerId="ADAL" clId="{01DEFE54-B200-2643-9D17-E873F0AE9168}" dt="2024-04-11T15:59:45.621" v="3372" actId="165"/>
          <ac:picMkLst>
            <pc:docMk/>
            <pc:sldMk cId="3213370511" sldId="1096"/>
            <ac:picMk id="4" creationId="{796AC96F-9DC5-A286-DE18-FFD2B9FFD236}"/>
          </ac:picMkLst>
        </pc:picChg>
        <pc:picChg chg="add mod">
          <ac:chgData name="James Robinson" userId="fc180eca-8d2e-48bd-936e-967abcd2cd28" providerId="ADAL" clId="{01DEFE54-B200-2643-9D17-E873F0AE9168}" dt="2024-04-11T15:58:23.735" v="3332" actId="1076"/>
          <ac:picMkLst>
            <pc:docMk/>
            <pc:sldMk cId="3213370511" sldId="1096"/>
            <ac:picMk id="8" creationId="{5073B967-23BE-0670-CB19-4859B119B63A}"/>
          </ac:picMkLst>
        </pc:picChg>
        <pc:picChg chg="del">
          <ac:chgData name="James Robinson" userId="fc180eca-8d2e-48bd-936e-967abcd2cd28" providerId="ADAL" clId="{01DEFE54-B200-2643-9D17-E873F0AE9168}" dt="2024-04-11T15:55:32.501" v="3224" actId="478"/>
          <ac:picMkLst>
            <pc:docMk/>
            <pc:sldMk cId="3213370511" sldId="1096"/>
            <ac:picMk id="15" creationId="{28E205D9-3E46-14CC-5014-98A036D1C5B1}"/>
          </ac:picMkLst>
        </pc:picChg>
        <pc:picChg chg="del">
          <ac:chgData name="James Robinson" userId="fc180eca-8d2e-48bd-936e-967abcd2cd28" providerId="ADAL" clId="{01DEFE54-B200-2643-9D17-E873F0AE9168}" dt="2024-04-11T15:55:32.501" v="3224" actId="478"/>
          <ac:picMkLst>
            <pc:docMk/>
            <pc:sldMk cId="3213370511" sldId="1096"/>
            <ac:picMk id="18" creationId="{4674F65B-AF81-77CF-9F37-AB36417A2E6B}"/>
          </ac:picMkLst>
        </pc:picChg>
        <pc:picChg chg="del">
          <ac:chgData name="James Robinson" userId="fc180eca-8d2e-48bd-936e-967abcd2cd28" providerId="ADAL" clId="{01DEFE54-B200-2643-9D17-E873F0AE9168}" dt="2024-04-11T15:55:32.501" v="3224" actId="478"/>
          <ac:picMkLst>
            <pc:docMk/>
            <pc:sldMk cId="3213370511" sldId="1096"/>
            <ac:picMk id="22" creationId="{0110F37C-D2F5-236B-9F3A-59DBD9D2FEE4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01:19.379" v="3395" actId="1076"/>
        <pc:sldMkLst>
          <pc:docMk/>
          <pc:sldMk cId="1688323578" sldId="1097"/>
        </pc:sldMkLst>
        <pc:spChg chg="mod">
          <ac:chgData name="James Robinson" userId="fc180eca-8d2e-48bd-936e-967abcd2cd28" providerId="ADAL" clId="{01DEFE54-B200-2643-9D17-E873F0AE9168}" dt="2024-04-11T16:01:10.714" v="3394" actId="113"/>
          <ac:spMkLst>
            <pc:docMk/>
            <pc:sldMk cId="1688323578" sldId="1097"/>
            <ac:spMk id="2" creationId="{66A882EB-AC4E-A469-DBFA-2B3B26A77465}"/>
          </ac:spMkLst>
        </pc:spChg>
        <pc:spChg chg="add mod">
          <ac:chgData name="James Robinson" userId="fc180eca-8d2e-48bd-936e-967abcd2cd28" providerId="ADAL" clId="{01DEFE54-B200-2643-9D17-E873F0AE9168}" dt="2024-04-11T16:01:19.379" v="3395" actId="1076"/>
          <ac:spMkLst>
            <pc:docMk/>
            <pc:sldMk cId="1688323578" sldId="1097"/>
            <ac:spMk id="3" creationId="{EFB8876D-BE34-E0E0-09C3-FDBE153A05D1}"/>
          </ac:spMkLst>
        </pc:spChg>
        <pc:spChg chg="del">
          <ac:chgData name="James Robinson" userId="fc180eca-8d2e-48bd-936e-967abcd2cd28" providerId="ADAL" clId="{01DEFE54-B200-2643-9D17-E873F0AE9168}" dt="2024-04-11T16:00:50.557" v="3387" actId="478"/>
          <ac:spMkLst>
            <pc:docMk/>
            <pc:sldMk cId="1688323578" sldId="1097"/>
            <ac:spMk id="5" creationId="{6C88314E-3896-713C-A94F-A71F79869529}"/>
          </ac:spMkLst>
        </pc:spChg>
        <pc:spChg chg="del">
          <ac:chgData name="James Robinson" userId="fc180eca-8d2e-48bd-936e-967abcd2cd28" providerId="ADAL" clId="{01DEFE54-B200-2643-9D17-E873F0AE9168}" dt="2024-04-11T16:00:50.557" v="3387" actId="478"/>
          <ac:spMkLst>
            <pc:docMk/>
            <pc:sldMk cId="1688323578" sldId="1097"/>
            <ac:spMk id="10" creationId="{87389CA4-20E6-FF6C-F722-C2B325A5F7EB}"/>
          </ac:spMkLst>
        </pc:spChg>
        <pc:spChg chg="del">
          <ac:chgData name="James Robinson" userId="fc180eca-8d2e-48bd-936e-967abcd2cd28" providerId="ADAL" clId="{01DEFE54-B200-2643-9D17-E873F0AE9168}" dt="2024-04-11T16:00:50.557" v="3387" actId="478"/>
          <ac:spMkLst>
            <pc:docMk/>
            <pc:sldMk cId="1688323578" sldId="1097"/>
            <ac:spMk id="11" creationId="{C9F29897-E0C6-7751-8364-7648A23BFE70}"/>
          </ac:spMkLst>
        </pc:spChg>
        <pc:spChg chg="del">
          <ac:chgData name="James Robinson" userId="fc180eca-8d2e-48bd-936e-967abcd2cd28" providerId="ADAL" clId="{01DEFE54-B200-2643-9D17-E873F0AE9168}" dt="2024-04-11T16:00:50.557" v="3387" actId="478"/>
          <ac:spMkLst>
            <pc:docMk/>
            <pc:sldMk cId="1688323578" sldId="1097"/>
            <ac:spMk id="17" creationId="{D9681377-4837-DE4B-12DD-47AB49A7D37F}"/>
          </ac:spMkLst>
        </pc:spChg>
        <pc:grpChg chg="del">
          <ac:chgData name="James Robinson" userId="fc180eca-8d2e-48bd-936e-967abcd2cd28" providerId="ADAL" clId="{01DEFE54-B200-2643-9D17-E873F0AE9168}" dt="2024-04-11T16:00:52.539" v="3388" actId="478"/>
          <ac:grpSpMkLst>
            <pc:docMk/>
            <pc:sldMk cId="1688323578" sldId="1097"/>
            <ac:grpSpMk id="13" creationId="{14C45654-722B-C118-4DE8-F321E53884B3}"/>
          </ac:grpSpMkLst>
        </pc:grpChg>
        <pc:picChg chg="del">
          <ac:chgData name="James Robinson" userId="fc180eca-8d2e-48bd-936e-967abcd2cd28" providerId="ADAL" clId="{01DEFE54-B200-2643-9D17-E873F0AE9168}" dt="2024-04-11T16:00:52.539" v="3388" actId="478"/>
          <ac:picMkLst>
            <pc:docMk/>
            <pc:sldMk cId="1688323578" sldId="1097"/>
            <ac:picMk id="4" creationId="{796AC96F-9DC5-A286-DE18-FFD2B9FFD236}"/>
          </ac:picMkLst>
        </pc:picChg>
      </pc:sldChg>
      <pc:sldChg chg="addSp delSp modSp add del">
        <pc:chgData name="James Robinson" userId="fc180eca-8d2e-48bd-936e-967abcd2cd28" providerId="ADAL" clId="{01DEFE54-B200-2643-9D17-E873F0AE9168}" dt="2024-04-11T15:55:59.578" v="3229" actId="2696"/>
        <pc:sldMkLst>
          <pc:docMk/>
          <pc:sldMk cId="3796944046" sldId="1097"/>
        </pc:sldMkLst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2" creationId="{8548BBAE-F0E2-EBBF-4522-A896761110C2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3" creationId="{75075E1B-3607-FCAA-FA5C-AEB8581FD6BE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4" creationId="{F47D0E72-48A1-7185-E922-2319809E7227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5" creationId="{7777A340-13CF-43A7-6DD9-0559137DFA09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6" creationId="{3D8A0DBD-8B1A-B873-C59B-05A30EF18A00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7" creationId="{4993DD24-5FDC-A569-5776-D73E47CB237D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8" creationId="{A17DDE2B-A66C-CD8A-CCEE-1413B115011E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9" creationId="{91E275C2-8D04-954C-B802-4D0A55EF1A5D}"/>
          </ac:spMkLst>
        </pc:spChg>
        <pc:spChg chg="add del mod">
          <ac:chgData name="James Robinson" userId="fc180eca-8d2e-48bd-936e-967abcd2cd28" providerId="ADAL" clId="{01DEFE54-B200-2643-9D17-E873F0AE9168}" dt="2024-04-11T15:55:55.197" v="3228" actId="478"/>
          <ac:spMkLst>
            <pc:docMk/>
            <pc:sldMk cId="3796944046" sldId="1097"/>
            <ac:spMk id="10" creationId="{4E9A7D18-C259-3E13-BDA6-1A050B160178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17" creationId="{3AF1D204-76BC-21B1-93A3-C5380CB2316B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18" creationId="{26870AE4-BC25-B275-7E42-5B8204D59A45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19" creationId="{1160CECE-B315-B00A-D62E-71B2DEE0909A}"/>
          </ac:spMkLst>
        </pc:spChg>
        <pc:spChg chg="del">
          <ac:chgData name="James Robinson" userId="fc180eca-8d2e-48bd-936e-967abcd2cd28" providerId="ADAL" clId="{01DEFE54-B200-2643-9D17-E873F0AE9168}" dt="2024-04-11T15:55:53.018" v="3227" actId="478"/>
          <ac:spMkLst>
            <pc:docMk/>
            <pc:sldMk cId="3796944046" sldId="1097"/>
            <ac:spMk id="20" creationId="{E930F5D3-8FA2-3DB5-9509-24231E6E2BB2}"/>
          </ac:spMkLst>
        </pc:spChg>
        <pc:picChg chg="del">
          <ac:chgData name="James Robinson" userId="fc180eca-8d2e-48bd-936e-967abcd2cd28" providerId="ADAL" clId="{01DEFE54-B200-2643-9D17-E873F0AE9168}" dt="2024-04-11T15:55:53.018" v="3227" actId="478"/>
          <ac:picMkLst>
            <pc:docMk/>
            <pc:sldMk cId="3796944046" sldId="1097"/>
            <ac:picMk id="11" creationId="{B2754D53-2D36-060D-FFD6-5248A09A05A9}"/>
          </ac:picMkLst>
        </pc:picChg>
        <pc:picChg chg="del">
          <ac:chgData name="James Robinson" userId="fc180eca-8d2e-48bd-936e-967abcd2cd28" providerId="ADAL" clId="{01DEFE54-B200-2643-9D17-E873F0AE9168}" dt="2024-04-11T15:55:53.018" v="3227" actId="478"/>
          <ac:picMkLst>
            <pc:docMk/>
            <pc:sldMk cId="3796944046" sldId="1097"/>
            <ac:picMk id="13" creationId="{9F2C3A94-0900-D41D-CE00-89548E80163B}"/>
          </ac:picMkLst>
        </pc:picChg>
        <pc:picChg chg="del">
          <ac:chgData name="James Robinson" userId="fc180eca-8d2e-48bd-936e-967abcd2cd28" providerId="ADAL" clId="{01DEFE54-B200-2643-9D17-E873F0AE9168}" dt="2024-04-11T15:55:53.018" v="3227" actId="478"/>
          <ac:picMkLst>
            <pc:docMk/>
            <pc:sldMk cId="3796944046" sldId="1097"/>
            <ac:picMk id="15" creationId="{0957227F-B13C-FCBD-08D3-C07540C02453}"/>
          </ac:picMkLst>
        </pc:picChg>
      </pc:sldChg>
      <pc:sldChg chg="addSp delSp modSp new del mod modNotesTx">
        <pc:chgData name="James Robinson" userId="fc180eca-8d2e-48bd-936e-967abcd2cd28" providerId="ADAL" clId="{01DEFE54-B200-2643-9D17-E873F0AE9168}" dt="2024-04-11T16:00:15.003" v="3378" actId="2696"/>
        <pc:sldMkLst>
          <pc:docMk/>
          <pc:sldMk cId="3935553288" sldId="1097"/>
        </pc:sldMkLst>
        <pc:spChg chg="del">
          <ac:chgData name="James Robinson" userId="fc180eca-8d2e-48bd-936e-967abcd2cd28" providerId="ADAL" clId="{01DEFE54-B200-2643-9D17-E873F0AE9168}" dt="2024-04-11T15:56:15.915" v="3234" actId="478"/>
          <ac:spMkLst>
            <pc:docMk/>
            <pc:sldMk cId="3935553288" sldId="1097"/>
            <ac:spMk id="2" creationId="{072D82C8-0A43-3102-3014-471CCF2C97C1}"/>
          </ac:spMkLst>
        </pc:spChg>
        <pc:spChg chg="del">
          <ac:chgData name="James Robinson" userId="fc180eca-8d2e-48bd-936e-967abcd2cd28" providerId="ADAL" clId="{01DEFE54-B200-2643-9D17-E873F0AE9168}" dt="2024-04-11T15:56:14.678" v="3233" actId="478"/>
          <ac:spMkLst>
            <pc:docMk/>
            <pc:sldMk cId="3935553288" sldId="1097"/>
            <ac:spMk id="3" creationId="{CD7AD1D3-0C4C-A68D-723E-19BE77BA8031}"/>
          </ac:spMkLst>
        </pc:spChg>
        <pc:spChg chg="add mod">
          <ac:chgData name="James Robinson" userId="fc180eca-8d2e-48bd-936e-967abcd2cd28" providerId="ADAL" clId="{01DEFE54-B200-2643-9D17-E873F0AE9168}" dt="2024-04-11T15:56:34.843" v="3237" actId="1076"/>
          <ac:spMkLst>
            <pc:docMk/>
            <pc:sldMk cId="3935553288" sldId="1097"/>
            <ac:spMk id="5" creationId="{830E9CA5-C128-35BC-2F12-D3E1AD159E0B}"/>
          </ac:spMkLst>
        </pc:spChg>
        <pc:picChg chg="add mod">
          <ac:chgData name="James Robinson" userId="fc180eca-8d2e-48bd-936e-967abcd2cd28" providerId="ADAL" clId="{01DEFE54-B200-2643-9D17-E873F0AE9168}" dt="2024-04-11T15:56:24.844" v="3236" actId="1076"/>
          <ac:picMkLst>
            <pc:docMk/>
            <pc:sldMk cId="3935553288" sldId="1097"/>
            <ac:picMk id="4" creationId="{88F4DEA2-B6FB-366B-4D57-79984B4681CA}"/>
          </ac:picMkLst>
        </pc:picChg>
      </pc:sldChg>
      <pc:sldChg chg="new del">
        <pc:chgData name="James Robinson" userId="fc180eca-8d2e-48bd-936e-967abcd2cd28" providerId="ADAL" clId="{01DEFE54-B200-2643-9D17-E873F0AE9168}" dt="2024-04-11T15:56:06.222" v="3231" actId="680"/>
        <pc:sldMkLst>
          <pc:docMk/>
          <pc:sldMk cId="4112942671" sldId="1097"/>
        </pc:sldMkLst>
      </pc:sldChg>
      <pc:sldChg chg="addSp delSp modSp add mod modNotesTx">
        <pc:chgData name="James Robinson" userId="fc180eca-8d2e-48bd-936e-967abcd2cd28" providerId="ADAL" clId="{01DEFE54-B200-2643-9D17-E873F0AE9168}" dt="2024-04-11T16:24:23.864" v="4678" actId="12"/>
        <pc:sldMkLst>
          <pc:docMk/>
          <pc:sldMk cId="11039323" sldId="1098"/>
        </pc:sldMkLst>
        <pc:spChg chg="mod">
          <ac:chgData name="James Robinson" userId="fc180eca-8d2e-48bd-936e-967abcd2cd28" providerId="ADAL" clId="{01DEFE54-B200-2643-9D17-E873F0AE9168}" dt="2024-04-11T16:02:22.483" v="3435" actId="20577"/>
          <ac:spMkLst>
            <pc:docMk/>
            <pc:sldMk cId="11039323" sldId="1098"/>
            <ac:spMk id="2" creationId="{66A882EB-AC4E-A469-DBFA-2B3B26A77465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3" creationId="{4C3357AB-DE82-56B9-8F73-A1EA45A3094B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4" creationId="{3DE508C6-AF01-7417-293C-FB9362E62CDA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7" creationId="{4A67F813-952F-52D8-7331-F52F51C3F441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8" creationId="{CF93B6E1-CA36-8F29-4689-1A1ABA8465E2}"/>
          </ac:spMkLst>
        </pc:spChg>
        <pc:spChg chg="del">
          <ac:chgData name="James Robinson" userId="fc180eca-8d2e-48bd-936e-967abcd2cd28" providerId="ADAL" clId="{01DEFE54-B200-2643-9D17-E873F0AE9168}" dt="2024-04-11T16:02:04.805" v="3403" actId="478"/>
          <ac:spMkLst>
            <pc:docMk/>
            <pc:sldMk cId="11039323" sldId="1098"/>
            <ac:spMk id="9" creationId="{C0EFAA6D-978F-DDAC-38C2-D8EA8FF0BA10}"/>
          </ac:spMkLst>
        </pc:spChg>
        <pc:spChg chg="del">
          <ac:chgData name="James Robinson" userId="fc180eca-8d2e-48bd-936e-967abcd2cd28" providerId="ADAL" clId="{01DEFE54-B200-2643-9D17-E873F0AE9168}" dt="2024-04-11T16:02:04.805" v="3403" actId="478"/>
          <ac:spMkLst>
            <pc:docMk/>
            <pc:sldMk cId="11039323" sldId="1098"/>
            <ac:spMk id="11" creationId="{F9E61364-D1F7-EF8B-EF1C-A32037BD8009}"/>
          </ac:spMkLst>
        </pc:spChg>
        <pc:spChg chg="del">
          <ac:chgData name="James Robinson" userId="fc180eca-8d2e-48bd-936e-967abcd2cd28" providerId="ADAL" clId="{01DEFE54-B200-2643-9D17-E873F0AE9168}" dt="2024-04-11T16:02:04.805" v="3403" actId="478"/>
          <ac:spMkLst>
            <pc:docMk/>
            <pc:sldMk cId="11039323" sldId="1098"/>
            <ac:spMk id="12" creationId="{3DA17BAC-6D7B-5712-7BC2-AF12F550B74F}"/>
          </ac:spMkLst>
        </pc:spChg>
        <pc:spChg chg="del">
          <ac:chgData name="James Robinson" userId="fc180eca-8d2e-48bd-936e-967abcd2cd28" providerId="ADAL" clId="{01DEFE54-B200-2643-9D17-E873F0AE9168}" dt="2024-04-11T16:02:04.805" v="3403" actId="478"/>
          <ac:spMkLst>
            <pc:docMk/>
            <pc:sldMk cId="11039323" sldId="1098"/>
            <ac:spMk id="13" creationId="{619DE1A0-A41B-E087-1132-61B90953C7EE}"/>
          </ac:spMkLst>
        </pc:spChg>
        <pc:spChg chg="del">
          <ac:chgData name="James Robinson" userId="fc180eca-8d2e-48bd-936e-967abcd2cd28" providerId="ADAL" clId="{01DEFE54-B200-2643-9D17-E873F0AE9168}" dt="2024-04-11T16:02:04.805" v="3403" actId="478"/>
          <ac:spMkLst>
            <pc:docMk/>
            <pc:sldMk cId="11039323" sldId="1098"/>
            <ac:spMk id="14" creationId="{276A4A0D-918A-BA76-8010-B20F5241990B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15" creationId="{BED321C9-8CEC-9D21-2025-56A0AB9F6006}"/>
          </ac:spMkLst>
        </pc:spChg>
        <pc:spChg chg="add mod">
          <ac:chgData name="James Robinson" userId="fc180eca-8d2e-48bd-936e-967abcd2cd28" providerId="ADAL" clId="{01DEFE54-B200-2643-9D17-E873F0AE9168}" dt="2024-04-11T16:02:11.098" v="3404"/>
          <ac:spMkLst>
            <pc:docMk/>
            <pc:sldMk cId="11039323" sldId="1098"/>
            <ac:spMk id="16" creationId="{00472D22-CF9B-722F-BB41-F1DBA914DA60}"/>
          </ac:spMkLst>
        </pc:spChg>
        <pc:graphicFrameChg chg="del mod">
          <ac:chgData name="James Robinson" userId="fc180eca-8d2e-48bd-936e-967abcd2cd28" providerId="ADAL" clId="{01DEFE54-B200-2643-9D17-E873F0AE9168}" dt="2024-04-11T16:01:58.925" v="3402" actId="478"/>
          <ac:graphicFrameMkLst>
            <pc:docMk/>
            <pc:sldMk cId="11039323" sldId="1098"/>
            <ac:graphicFrameMk id="10" creationId="{90F68C7F-533C-1FF0-2F69-8B0C4E319EE0}"/>
          </ac:graphicFrameMkLst>
        </pc:graphicFrameChg>
        <pc:picChg chg="add mod">
          <ac:chgData name="James Robinson" userId="fc180eca-8d2e-48bd-936e-967abcd2cd28" providerId="ADAL" clId="{01DEFE54-B200-2643-9D17-E873F0AE9168}" dt="2024-04-11T16:02:11.098" v="3404"/>
          <ac:picMkLst>
            <pc:docMk/>
            <pc:sldMk cId="11039323" sldId="1098"/>
            <ac:picMk id="5" creationId="{DAA83528-77D5-8BB4-782F-EF9D4AF026FD}"/>
          </ac:picMkLst>
        </pc:picChg>
        <pc:picChg chg="add mod">
          <ac:chgData name="James Robinson" userId="fc180eca-8d2e-48bd-936e-967abcd2cd28" providerId="ADAL" clId="{01DEFE54-B200-2643-9D17-E873F0AE9168}" dt="2024-04-11T16:02:11.098" v="3404"/>
          <ac:picMkLst>
            <pc:docMk/>
            <pc:sldMk cId="11039323" sldId="1098"/>
            <ac:picMk id="6" creationId="{0F181780-8401-5FA3-E4ED-922BE3F6FDA9}"/>
          </ac:picMkLst>
        </pc:picChg>
        <pc:picChg chg="add mod">
          <ac:chgData name="James Robinson" userId="fc180eca-8d2e-48bd-936e-967abcd2cd28" providerId="ADAL" clId="{01DEFE54-B200-2643-9D17-E873F0AE9168}" dt="2024-04-11T16:02:11.098" v="3404"/>
          <ac:picMkLst>
            <pc:docMk/>
            <pc:sldMk cId="11039323" sldId="1098"/>
            <ac:picMk id="17" creationId="{78737438-3321-4926-CB50-11458F6308BD}"/>
          </ac:picMkLst>
        </pc:picChg>
      </pc:sldChg>
      <pc:sldChg chg="addSp delSp modSp new mod ord modNotesTx">
        <pc:chgData name="James Robinson" userId="fc180eca-8d2e-48bd-936e-967abcd2cd28" providerId="ADAL" clId="{01DEFE54-B200-2643-9D17-E873F0AE9168}" dt="2024-04-15T09:49:18.776" v="8294" actId="20577"/>
        <pc:sldMkLst>
          <pc:docMk/>
          <pc:sldMk cId="696990536" sldId="1099"/>
        </pc:sldMkLst>
        <pc:spChg chg="del">
          <ac:chgData name="James Robinson" userId="fc180eca-8d2e-48bd-936e-967abcd2cd28" providerId="ADAL" clId="{01DEFE54-B200-2643-9D17-E873F0AE9168}" dt="2024-04-11T16:02:47.368" v="3440" actId="478"/>
          <ac:spMkLst>
            <pc:docMk/>
            <pc:sldMk cId="696990536" sldId="1099"/>
            <ac:spMk id="2" creationId="{3C50A36E-2330-FD84-9427-9A9E416618DD}"/>
          </ac:spMkLst>
        </pc:spChg>
        <pc:spChg chg="del">
          <ac:chgData name="James Robinson" userId="fc180eca-8d2e-48bd-936e-967abcd2cd28" providerId="ADAL" clId="{01DEFE54-B200-2643-9D17-E873F0AE9168}" dt="2024-04-11T16:02:49.285" v="3441" actId="478"/>
          <ac:spMkLst>
            <pc:docMk/>
            <pc:sldMk cId="696990536" sldId="1099"/>
            <ac:spMk id="3" creationId="{568FF85F-EEDE-7E8B-EF3D-5D8DC09117F0}"/>
          </ac:spMkLst>
        </pc:spChg>
        <pc:picChg chg="add mod">
          <ac:chgData name="James Robinson" userId="fc180eca-8d2e-48bd-936e-967abcd2cd28" providerId="ADAL" clId="{01DEFE54-B200-2643-9D17-E873F0AE9168}" dt="2024-04-11T16:03:15.563" v="3474" actId="1076"/>
          <ac:picMkLst>
            <pc:docMk/>
            <pc:sldMk cId="696990536" sldId="1099"/>
            <ac:picMk id="4" creationId="{CF9339BC-4FA5-8C28-45E5-E3317D40D3AE}"/>
          </ac:picMkLst>
        </pc:picChg>
      </pc:sldChg>
      <pc:sldChg chg="new del">
        <pc:chgData name="James Robinson" userId="fc180eca-8d2e-48bd-936e-967abcd2cd28" providerId="ADAL" clId="{01DEFE54-B200-2643-9D17-E873F0AE9168}" dt="2024-04-11T16:02:36.979" v="3438" actId="680"/>
        <pc:sldMkLst>
          <pc:docMk/>
          <pc:sldMk cId="2786796103" sldId="1099"/>
        </pc:sldMkLst>
      </pc:sldChg>
      <pc:sldChg chg="addSp delSp modSp add mod ord">
        <pc:chgData name="James Robinson" userId="fc180eca-8d2e-48bd-936e-967abcd2cd28" providerId="ADAL" clId="{01DEFE54-B200-2643-9D17-E873F0AE9168}" dt="2024-04-12T10:50:41.973" v="6114" actId="20578"/>
        <pc:sldMkLst>
          <pc:docMk/>
          <pc:sldMk cId="1640389280" sldId="1100"/>
        </pc:sldMkLst>
        <pc:spChg chg="mod">
          <ac:chgData name="James Robinson" userId="fc180eca-8d2e-48bd-936e-967abcd2cd28" providerId="ADAL" clId="{01DEFE54-B200-2643-9D17-E873F0AE9168}" dt="2024-04-11T16:03:36.831" v="3478"/>
          <ac:spMkLst>
            <pc:docMk/>
            <pc:sldMk cId="1640389280" sldId="1100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3" creationId="{4C3357AB-DE82-56B9-8F73-A1EA45A3094B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4" creationId="{3DE508C6-AF01-7417-293C-FB9362E62CDA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7" creationId="{4A67F813-952F-52D8-7331-F52F51C3F441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8" creationId="{CF93B6E1-CA36-8F29-4689-1A1ABA8465E2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15" creationId="{BED321C9-8CEC-9D21-2025-56A0AB9F6006}"/>
          </ac:spMkLst>
        </pc:spChg>
        <pc:spChg chg="del">
          <ac:chgData name="James Robinson" userId="fc180eca-8d2e-48bd-936e-967abcd2cd28" providerId="ADAL" clId="{01DEFE54-B200-2643-9D17-E873F0AE9168}" dt="2024-04-11T16:03:44.202" v="3479" actId="478"/>
          <ac:spMkLst>
            <pc:docMk/>
            <pc:sldMk cId="1640389280" sldId="1100"/>
            <ac:spMk id="16" creationId="{00472D22-CF9B-722F-BB41-F1DBA914DA60}"/>
          </ac:spMkLst>
        </pc:spChg>
        <pc:picChg chg="del">
          <ac:chgData name="James Robinson" userId="fc180eca-8d2e-48bd-936e-967abcd2cd28" providerId="ADAL" clId="{01DEFE54-B200-2643-9D17-E873F0AE9168}" dt="2024-04-11T16:03:44.202" v="3479" actId="478"/>
          <ac:picMkLst>
            <pc:docMk/>
            <pc:sldMk cId="1640389280" sldId="1100"/>
            <ac:picMk id="5" creationId="{DAA83528-77D5-8BB4-782F-EF9D4AF026FD}"/>
          </ac:picMkLst>
        </pc:picChg>
        <pc:picChg chg="del">
          <ac:chgData name="James Robinson" userId="fc180eca-8d2e-48bd-936e-967abcd2cd28" providerId="ADAL" clId="{01DEFE54-B200-2643-9D17-E873F0AE9168}" dt="2024-04-11T16:03:44.202" v="3479" actId="478"/>
          <ac:picMkLst>
            <pc:docMk/>
            <pc:sldMk cId="1640389280" sldId="1100"/>
            <ac:picMk id="6" creationId="{0F181780-8401-5FA3-E4ED-922BE3F6FDA9}"/>
          </ac:picMkLst>
        </pc:picChg>
        <pc:picChg chg="add mod">
          <ac:chgData name="James Robinson" userId="fc180eca-8d2e-48bd-936e-967abcd2cd28" providerId="ADAL" clId="{01DEFE54-B200-2643-9D17-E873F0AE9168}" dt="2024-04-11T16:03:44.845" v="3480"/>
          <ac:picMkLst>
            <pc:docMk/>
            <pc:sldMk cId="1640389280" sldId="1100"/>
            <ac:picMk id="9" creationId="{8BF0E13E-5CD0-C5F8-13AD-EA7024B75FDF}"/>
          </ac:picMkLst>
        </pc:picChg>
        <pc:picChg chg="del">
          <ac:chgData name="James Robinson" userId="fc180eca-8d2e-48bd-936e-967abcd2cd28" providerId="ADAL" clId="{01DEFE54-B200-2643-9D17-E873F0AE9168}" dt="2024-04-11T16:03:44.202" v="3479" actId="478"/>
          <ac:picMkLst>
            <pc:docMk/>
            <pc:sldMk cId="1640389280" sldId="1100"/>
            <ac:picMk id="17" creationId="{78737438-3321-4926-CB50-11458F6308BD}"/>
          </ac:picMkLst>
        </pc:picChg>
      </pc:sldChg>
      <pc:sldChg chg="addSp delSp modSp add mod ord modNotesTx">
        <pc:chgData name="James Robinson" userId="fc180eca-8d2e-48bd-936e-967abcd2cd28" providerId="ADAL" clId="{01DEFE54-B200-2643-9D17-E873F0AE9168}" dt="2024-04-15T13:06:20.681" v="8301" actId="1076"/>
        <pc:sldMkLst>
          <pc:docMk/>
          <pc:sldMk cId="1089623625" sldId="1101"/>
        </pc:sldMkLst>
        <pc:spChg chg="mod">
          <ac:chgData name="James Robinson" userId="fc180eca-8d2e-48bd-936e-967abcd2cd28" providerId="ADAL" clId="{01DEFE54-B200-2643-9D17-E873F0AE9168}" dt="2024-04-11T16:04:14.968" v="3518" actId="20577"/>
          <ac:spMkLst>
            <pc:docMk/>
            <pc:sldMk cId="1089623625" sldId="1101"/>
            <ac:spMk id="2" creationId="{66A882EB-AC4E-A469-DBFA-2B3B26A77465}"/>
          </ac:spMkLst>
        </pc:spChg>
        <pc:spChg chg="add mod">
          <ac:chgData name="James Robinson" userId="fc180eca-8d2e-48bd-936e-967abcd2cd28" providerId="ADAL" clId="{01DEFE54-B200-2643-9D17-E873F0AE9168}" dt="2024-04-11T16:04:50.096" v="3525" actId="1076"/>
          <ac:spMkLst>
            <pc:docMk/>
            <pc:sldMk cId="1089623625" sldId="1101"/>
            <ac:spMk id="4" creationId="{2C0A58B8-8072-4E0D-F141-9D7E9684872C}"/>
          </ac:spMkLst>
        </pc:spChg>
        <pc:spChg chg="add mod">
          <ac:chgData name="James Robinson" userId="fc180eca-8d2e-48bd-936e-967abcd2cd28" providerId="ADAL" clId="{01DEFE54-B200-2643-9D17-E873F0AE9168}" dt="2024-04-11T16:04:52.586" v="3526" actId="1076"/>
          <ac:spMkLst>
            <pc:docMk/>
            <pc:sldMk cId="1089623625" sldId="1101"/>
            <ac:spMk id="5" creationId="{92D2CE5C-3329-B28D-4D51-574C6023BEB5}"/>
          </ac:spMkLst>
        </pc:spChg>
        <pc:spChg chg="add mod">
          <ac:chgData name="James Robinson" userId="fc180eca-8d2e-48bd-936e-967abcd2cd28" providerId="ADAL" clId="{01DEFE54-B200-2643-9D17-E873F0AE9168}" dt="2024-04-11T16:04:43.418" v="3523" actId="1076"/>
          <ac:spMkLst>
            <pc:docMk/>
            <pc:sldMk cId="1089623625" sldId="1101"/>
            <ac:spMk id="6" creationId="{689F232F-D72E-4EBC-E442-3F9B7487A65C}"/>
          </ac:spMkLst>
        </pc:spChg>
        <pc:spChg chg="add mod">
          <ac:chgData name="James Robinson" userId="fc180eca-8d2e-48bd-936e-967abcd2cd28" providerId="ADAL" clId="{01DEFE54-B200-2643-9D17-E873F0AE9168}" dt="2024-04-11T16:04:40.433" v="3522" actId="1076"/>
          <ac:spMkLst>
            <pc:docMk/>
            <pc:sldMk cId="1089623625" sldId="1101"/>
            <ac:spMk id="7" creationId="{6300DF1C-A968-56C9-CEFB-F1817A4DAB27}"/>
          </ac:spMkLst>
        </pc:spChg>
        <pc:picChg chg="add mod">
          <ac:chgData name="James Robinson" userId="fc180eca-8d2e-48bd-936e-967abcd2cd28" providerId="ADAL" clId="{01DEFE54-B200-2643-9D17-E873F0AE9168}" dt="2024-04-15T13:06:20.681" v="8301" actId="1076"/>
          <ac:picMkLst>
            <pc:docMk/>
            <pc:sldMk cId="1089623625" sldId="1101"/>
            <ac:picMk id="3" creationId="{3E1116D0-9E1D-341D-D21C-049B21CCE05D}"/>
          </ac:picMkLst>
        </pc:picChg>
        <pc:picChg chg="del">
          <ac:chgData name="James Robinson" userId="fc180eca-8d2e-48bd-936e-967abcd2cd28" providerId="ADAL" clId="{01DEFE54-B200-2643-9D17-E873F0AE9168}" dt="2024-04-11T16:04:16.786" v="3519" actId="478"/>
          <ac:picMkLst>
            <pc:docMk/>
            <pc:sldMk cId="1089623625" sldId="1101"/>
            <ac:picMk id="9" creationId="{8BF0E13E-5CD0-C5F8-13AD-EA7024B75FDF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24:35.250" v="4680" actId="20577"/>
        <pc:sldMkLst>
          <pc:docMk/>
          <pc:sldMk cId="3866317170" sldId="1102"/>
        </pc:sldMkLst>
        <pc:spChg chg="mod">
          <ac:chgData name="James Robinson" userId="fc180eca-8d2e-48bd-936e-967abcd2cd28" providerId="ADAL" clId="{01DEFE54-B200-2643-9D17-E873F0AE9168}" dt="2024-04-11T16:05:15.043" v="3561" actId="20577"/>
          <ac:spMkLst>
            <pc:docMk/>
            <pc:sldMk cId="3866317170" sldId="1102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1T16:05:19.119" v="3562" actId="478"/>
          <ac:spMkLst>
            <pc:docMk/>
            <pc:sldMk cId="3866317170" sldId="1102"/>
            <ac:spMk id="4" creationId="{2C0A58B8-8072-4E0D-F141-9D7E9684872C}"/>
          </ac:spMkLst>
        </pc:spChg>
        <pc:spChg chg="del">
          <ac:chgData name="James Robinson" userId="fc180eca-8d2e-48bd-936e-967abcd2cd28" providerId="ADAL" clId="{01DEFE54-B200-2643-9D17-E873F0AE9168}" dt="2024-04-11T16:05:19.119" v="3562" actId="478"/>
          <ac:spMkLst>
            <pc:docMk/>
            <pc:sldMk cId="3866317170" sldId="1102"/>
            <ac:spMk id="5" creationId="{92D2CE5C-3329-B28D-4D51-574C6023BEB5}"/>
          </ac:spMkLst>
        </pc:spChg>
        <pc:spChg chg="del">
          <ac:chgData name="James Robinson" userId="fc180eca-8d2e-48bd-936e-967abcd2cd28" providerId="ADAL" clId="{01DEFE54-B200-2643-9D17-E873F0AE9168}" dt="2024-04-11T16:05:19.119" v="3562" actId="478"/>
          <ac:spMkLst>
            <pc:docMk/>
            <pc:sldMk cId="3866317170" sldId="1102"/>
            <ac:spMk id="6" creationId="{689F232F-D72E-4EBC-E442-3F9B7487A65C}"/>
          </ac:spMkLst>
        </pc:spChg>
        <pc:spChg chg="del">
          <ac:chgData name="James Robinson" userId="fc180eca-8d2e-48bd-936e-967abcd2cd28" providerId="ADAL" clId="{01DEFE54-B200-2643-9D17-E873F0AE9168}" dt="2024-04-11T16:05:19.119" v="3562" actId="478"/>
          <ac:spMkLst>
            <pc:docMk/>
            <pc:sldMk cId="3866317170" sldId="1102"/>
            <ac:spMk id="7" creationId="{6300DF1C-A968-56C9-CEFB-F1817A4DAB27}"/>
          </ac:spMkLst>
        </pc:spChg>
        <pc:spChg chg="add mod">
          <ac:chgData name="James Robinson" userId="fc180eca-8d2e-48bd-936e-967abcd2cd28" providerId="ADAL" clId="{01DEFE54-B200-2643-9D17-E873F0AE9168}" dt="2024-04-11T16:05:33.046" v="3563"/>
          <ac:spMkLst>
            <pc:docMk/>
            <pc:sldMk cId="3866317170" sldId="1102"/>
            <ac:spMk id="9" creationId="{F11153E1-ADF0-4659-4D78-91291AC64A24}"/>
          </ac:spMkLst>
        </pc:spChg>
        <pc:spChg chg="add mod">
          <ac:chgData name="James Robinson" userId="fc180eca-8d2e-48bd-936e-967abcd2cd28" providerId="ADAL" clId="{01DEFE54-B200-2643-9D17-E873F0AE9168}" dt="2024-04-11T16:05:44.460" v="3564" actId="1076"/>
          <ac:spMkLst>
            <pc:docMk/>
            <pc:sldMk cId="3866317170" sldId="1102"/>
            <ac:spMk id="11" creationId="{903204D3-71C8-57BA-54E1-73FED1BF56FF}"/>
          </ac:spMkLst>
        </pc:spChg>
        <pc:spChg chg="add mod">
          <ac:chgData name="James Robinson" userId="fc180eca-8d2e-48bd-936e-967abcd2cd28" providerId="ADAL" clId="{01DEFE54-B200-2643-9D17-E873F0AE9168}" dt="2024-04-11T16:05:47.941" v="3565" actId="1076"/>
          <ac:spMkLst>
            <pc:docMk/>
            <pc:sldMk cId="3866317170" sldId="1102"/>
            <ac:spMk id="13" creationId="{358BB595-1254-C433-41E8-016D41AEEBDE}"/>
          </ac:spMkLst>
        </pc:spChg>
        <pc:spChg chg="add mod">
          <ac:chgData name="James Robinson" userId="fc180eca-8d2e-48bd-936e-967abcd2cd28" providerId="ADAL" clId="{01DEFE54-B200-2643-9D17-E873F0AE9168}" dt="2024-04-11T16:05:55.676" v="3568" actId="1076"/>
          <ac:spMkLst>
            <pc:docMk/>
            <pc:sldMk cId="3866317170" sldId="1102"/>
            <ac:spMk id="15" creationId="{932B3676-5DC9-DDC4-6E26-D66A645DC911}"/>
          </ac:spMkLst>
        </pc:spChg>
        <pc:picChg chg="del">
          <ac:chgData name="James Robinson" userId="fc180eca-8d2e-48bd-936e-967abcd2cd28" providerId="ADAL" clId="{01DEFE54-B200-2643-9D17-E873F0AE9168}" dt="2024-04-11T16:05:19.119" v="3562" actId="478"/>
          <ac:picMkLst>
            <pc:docMk/>
            <pc:sldMk cId="3866317170" sldId="1102"/>
            <ac:picMk id="3" creationId="{3E1116D0-9E1D-341D-D21C-049B21CCE05D}"/>
          </ac:picMkLst>
        </pc:picChg>
        <pc:picChg chg="add mod">
          <ac:chgData name="James Robinson" userId="fc180eca-8d2e-48bd-936e-967abcd2cd28" providerId="ADAL" clId="{01DEFE54-B200-2643-9D17-E873F0AE9168}" dt="2024-04-11T16:05:33.046" v="3563"/>
          <ac:picMkLst>
            <pc:docMk/>
            <pc:sldMk cId="3866317170" sldId="1102"/>
            <ac:picMk id="8" creationId="{2964CA7A-9DF7-5934-E51B-4C2516346428}"/>
          </ac:picMkLst>
        </pc:picChg>
        <pc:picChg chg="add mod">
          <ac:chgData name="James Robinson" userId="fc180eca-8d2e-48bd-936e-967abcd2cd28" providerId="ADAL" clId="{01DEFE54-B200-2643-9D17-E873F0AE9168}" dt="2024-04-11T16:05:44.460" v="3564" actId="1076"/>
          <ac:picMkLst>
            <pc:docMk/>
            <pc:sldMk cId="3866317170" sldId="1102"/>
            <ac:picMk id="10" creationId="{773A7897-A274-826C-E520-680E60E462A5}"/>
          </ac:picMkLst>
        </pc:picChg>
        <pc:picChg chg="add mod">
          <ac:chgData name="James Robinson" userId="fc180eca-8d2e-48bd-936e-967abcd2cd28" providerId="ADAL" clId="{01DEFE54-B200-2643-9D17-E873F0AE9168}" dt="2024-04-11T16:05:47.941" v="3565" actId="1076"/>
          <ac:picMkLst>
            <pc:docMk/>
            <pc:sldMk cId="3866317170" sldId="1102"/>
            <ac:picMk id="12" creationId="{ABCF3306-2969-E48E-4507-96172507618D}"/>
          </ac:picMkLst>
        </pc:picChg>
        <pc:picChg chg="add mod">
          <ac:chgData name="James Robinson" userId="fc180eca-8d2e-48bd-936e-967abcd2cd28" providerId="ADAL" clId="{01DEFE54-B200-2643-9D17-E873F0AE9168}" dt="2024-04-11T16:05:55.676" v="3568" actId="1076"/>
          <ac:picMkLst>
            <pc:docMk/>
            <pc:sldMk cId="3866317170" sldId="1102"/>
            <ac:picMk id="14" creationId="{836235A6-3FA1-DBAA-D2E2-0D0EE13E1CDC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07:36.285" v="3633" actId="1076"/>
        <pc:sldMkLst>
          <pc:docMk/>
          <pc:sldMk cId="2555550266" sldId="1103"/>
        </pc:sldMkLst>
        <pc:spChg chg="mod">
          <ac:chgData name="James Robinson" userId="fc180eca-8d2e-48bd-936e-967abcd2cd28" providerId="ADAL" clId="{01DEFE54-B200-2643-9D17-E873F0AE9168}" dt="2024-04-11T16:06:27.850" v="3598" actId="20577"/>
          <ac:spMkLst>
            <pc:docMk/>
            <pc:sldMk cId="2555550266" sldId="1103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1T16:06:30.662" v="3599" actId="478"/>
          <ac:spMkLst>
            <pc:docMk/>
            <pc:sldMk cId="2555550266" sldId="1103"/>
            <ac:spMk id="9" creationId="{F11153E1-ADF0-4659-4D78-91291AC64A24}"/>
          </ac:spMkLst>
        </pc:spChg>
        <pc:spChg chg="del">
          <ac:chgData name="James Robinson" userId="fc180eca-8d2e-48bd-936e-967abcd2cd28" providerId="ADAL" clId="{01DEFE54-B200-2643-9D17-E873F0AE9168}" dt="2024-04-11T16:06:30.662" v="3599" actId="478"/>
          <ac:spMkLst>
            <pc:docMk/>
            <pc:sldMk cId="2555550266" sldId="1103"/>
            <ac:spMk id="11" creationId="{903204D3-71C8-57BA-54E1-73FED1BF56FF}"/>
          </ac:spMkLst>
        </pc:spChg>
        <pc:spChg chg="del">
          <ac:chgData name="James Robinson" userId="fc180eca-8d2e-48bd-936e-967abcd2cd28" providerId="ADAL" clId="{01DEFE54-B200-2643-9D17-E873F0AE9168}" dt="2024-04-11T16:06:30.662" v="3599" actId="478"/>
          <ac:spMkLst>
            <pc:docMk/>
            <pc:sldMk cId="2555550266" sldId="1103"/>
            <ac:spMk id="13" creationId="{358BB595-1254-C433-41E8-016D41AEEBDE}"/>
          </ac:spMkLst>
        </pc:spChg>
        <pc:spChg chg="del">
          <ac:chgData name="James Robinson" userId="fc180eca-8d2e-48bd-936e-967abcd2cd28" providerId="ADAL" clId="{01DEFE54-B200-2643-9D17-E873F0AE9168}" dt="2024-04-11T16:06:30.662" v="3599" actId="478"/>
          <ac:spMkLst>
            <pc:docMk/>
            <pc:sldMk cId="2555550266" sldId="1103"/>
            <ac:spMk id="15" creationId="{932B3676-5DC9-DDC4-6E26-D66A645DC911}"/>
          </ac:spMkLst>
        </pc:spChg>
        <pc:spChg chg="add mod">
          <ac:chgData name="James Robinson" userId="fc180eca-8d2e-48bd-936e-967abcd2cd28" providerId="ADAL" clId="{01DEFE54-B200-2643-9D17-E873F0AE9168}" dt="2024-04-11T16:07:16.003" v="3627" actId="1076"/>
          <ac:spMkLst>
            <pc:docMk/>
            <pc:sldMk cId="2555550266" sldId="1103"/>
            <ac:spMk id="31" creationId="{625FC145-436B-3392-8AC7-8BA7F9F47643}"/>
          </ac:spMkLst>
        </pc:spChg>
        <pc:spChg chg="add mod">
          <ac:chgData name="James Robinson" userId="fc180eca-8d2e-48bd-936e-967abcd2cd28" providerId="ADAL" clId="{01DEFE54-B200-2643-9D17-E873F0AE9168}" dt="2024-04-11T16:07:17.982" v="3628" actId="1076"/>
          <ac:spMkLst>
            <pc:docMk/>
            <pc:sldMk cId="2555550266" sldId="1103"/>
            <ac:spMk id="32" creationId="{A3279CB7-7E8A-49B4-268F-AE3D1475D672}"/>
          </ac:spMkLst>
        </pc:spChg>
        <pc:picChg chg="add del mod">
          <ac:chgData name="James Robinson" userId="fc180eca-8d2e-48bd-936e-967abcd2cd28" providerId="ADAL" clId="{01DEFE54-B200-2643-9D17-E873F0AE9168}" dt="2024-04-11T16:06:43.572" v="3603" actId="478"/>
          <ac:picMkLst>
            <pc:docMk/>
            <pc:sldMk cId="2555550266" sldId="1103"/>
            <ac:picMk id="3" creationId="{7A966503-9407-886D-6CF3-BBF6F7E1FEA0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4" creationId="{2519EA1F-B613-E986-96F3-FA406FD6FCF0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5" creationId="{A6DA734D-A9CA-966F-4322-1966BD2B96F3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6" creationId="{563D9F96-1C38-6EE1-DA93-3EFD888B838B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7" creationId="{91A7A06D-30DE-B9BF-0DC4-F88CB71E3492}"/>
          </ac:picMkLst>
        </pc:picChg>
        <pc:picChg chg="del">
          <ac:chgData name="James Robinson" userId="fc180eca-8d2e-48bd-936e-967abcd2cd28" providerId="ADAL" clId="{01DEFE54-B200-2643-9D17-E873F0AE9168}" dt="2024-04-11T16:06:34.301" v="3600" actId="478"/>
          <ac:picMkLst>
            <pc:docMk/>
            <pc:sldMk cId="2555550266" sldId="1103"/>
            <ac:picMk id="8" creationId="{2964CA7A-9DF7-5934-E51B-4C2516346428}"/>
          </ac:picMkLst>
        </pc:picChg>
        <pc:picChg chg="del">
          <ac:chgData name="James Robinson" userId="fc180eca-8d2e-48bd-936e-967abcd2cd28" providerId="ADAL" clId="{01DEFE54-B200-2643-9D17-E873F0AE9168}" dt="2024-04-11T16:06:30.662" v="3599" actId="478"/>
          <ac:picMkLst>
            <pc:docMk/>
            <pc:sldMk cId="2555550266" sldId="1103"/>
            <ac:picMk id="10" creationId="{773A7897-A274-826C-E520-680E60E462A5}"/>
          </ac:picMkLst>
        </pc:picChg>
        <pc:picChg chg="del">
          <ac:chgData name="James Robinson" userId="fc180eca-8d2e-48bd-936e-967abcd2cd28" providerId="ADAL" clId="{01DEFE54-B200-2643-9D17-E873F0AE9168}" dt="2024-04-11T16:06:34.301" v="3600" actId="478"/>
          <ac:picMkLst>
            <pc:docMk/>
            <pc:sldMk cId="2555550266" sldId="1103"/>
            <ac:picMk id="12" creationId="{ABCF3306-2969-E48E-4507-96172507618D}"/>
          </ac:picMkLst>
        </pc:picChg>
        <pc:picChg chg="del">
          <ac:chgData name="James Robinson" userId="fc180eca-8d2e-48bd-936e-967abcd2cd28" providerId="ADAL" clId="{01DEFE54-B200-2643-9D17-E873F0AE9168}" dt="2024-04-11T16:06:30.662" v="3599" actId="478"/>
          <ac:picMkLst>
            <pc:docMk/>
            <pc:sldMk cId="2555550266" sldId="1103"/>
            <ac:picMk id="14" creationId="{836235A6-3FA1-DBAA-D2E2-0D0EE13E1CDC}"/>
          </ac:picMkLst>
        </pc:picChg>
        <pc:picChg chg="add mod">
          <ac:chgData name="James Robinson" userId="fc180eca-8d2e-48bd-936e-967abcd2cd28" providerId="ADAL" clId="{01DEFE54-B200-2643-9D17-E873F0AE9168}" dt="2024-04-11T16:07:36.285" v="3633" actId="1076"/>
          <ac:picMkLst>
            <pc:docMk/>
            <pc:sldMk cId="2555550266" sldId="1103"/>
            <ac:picMk id="16" creationId="{1D660A50-B19D-E521-C7D9-0D3B1ACCFBB7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17" creationId="{AF3ACDEA-DB6F-E4D3-2B7C-88EA89495C52}"/>
          </ac:picMkLst>
        </pc:picChg>
        <pc:picChg chg="add mod">
          <ac:chgData name="James Robinson" userId="fc180eca-8d2e-48bd-936e-967abcd2cd28" providerId="ADAL" clId="{01DEFE54-B200-2643-9D17-E873F0AE9168}" dt="2024-04-11T16:07:28.110" v="3629" actId="1076"/>
          <ac:picMkLst>
            <pc:docMk/>
            <pc:sldMk cId="2555550266" sldId="1103"/>
            <ac:picMk id="18" creationId="{092FF25B-9C68-7CB6-0902-875387DF5B49}"/>
          </ac:picMkLst>
        </pc:picChg>
        <pc:picChg chg="add mod">
          <ac:chgData name="James Robinson" userId="fc180eca-8d2e-48bd-936e-967abcd2cd28" providerId="ADAL" clId="{01DEFE54-B200-2643-9D17-E873F0AE9168}" dt="2024-04-11T16:07:32.516" v="3631" actId="1076"/>
          <ac:picMkLst>
            <pc:docMk/>
            <pc:sldMk cId="2555550266" sldId="1103"/>
            <ac:picMk id="19" creationId="{F90824F8-6958-1C77-C9DD-96246FA2AFF2}"/>
          </ac:picMkLst>
        </pc:picChg>
        <pc:picChg chg="add mod">
          <ac:chgData name="James Robinson" userId="fc180eca-8d2e-48bd-936e-967abcd2cd28" providerId="ADAL" clId="{01DEFE54-B200-2643-9D17-E873F0AE9168}" dt="2024-04-11T16:07:34.621" v="3632" actId="1076"/>
          <ac:picMkLst>
            <pc:docMk/>
            <pc:sldMk cId="2555550266" sldId="1103"/>
            <ac:picMk id="20" creationId="{C9BCFE0F-82CF-A1A0-530B-FF5F2470BC6B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1" creationId="{04CE807B-2DBE-3EB5-F849-F44FA3AA3D1B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2" creationId="{331E7F4A-2741-4047-28ED-6A3783320FF4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3" creationId="{DB510D36-5743-95E9-1915-6A2752EFF837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4" creationId="{F87E3A57-980F-B516-A976-4289F4C5B147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5" creationId="{4CE9CDEB-332E-2C7B-1526-D8279B3F183C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6" creationId="{FE4B822E-DDDE-E946-3FF0-DE0DBAB3FA1B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7" creationId="{0B577385-C427-B0AA-F1CD-FAAB8D36368F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8" creationId="{D68BA449-04F6-3655-C20D-B72B0A22CC03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29" creationId="{F7C1436F-03CF-7DE6-F23E-B6459B594767}"/>
          </ac:picMkLst>
        </pc:picChg>
        <pc:picChg chg="add mod">
          <ac:chgData name="James Robinson" userId="fc180eca-8d2e-48bd-936e-967abcd2cd28" providerId="ADAL" clId="{01DEFE54-B200-2643-9D17-E873F0AE9168}" dt="2024-04-11T16:06:47.779" v="3604"/>
          <ac:picMkLst>
            <pc:docMk/>
            <pc:sldMk cId="2555550266" sldId="1103"/>
            <ac:picMk id="30" creationId="{BB6DC052-E386-9402-5A14-04E67440C929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09:36.319" v="3745" actId="1076"/>
        <pc:sldMkLst>
          <pc:docMk/>
          <pc:sldMk cId="3495004334" sldId="1104"/>
        </pc:sldMkLst>
        <pc:spChg chg="mod">
          <ac:chgData name="James Robinson" userId="fc180eca-8d2e-48bd-936e-967abcd2cd28" providerId="ADAL" clId="{01DEFE54-B200-2643-9D17-E873F0AE9168}" dt="2024-04-11T16:08:42.773" v="3719" actId="20577"/>
          <ac:spMkLst>
            <pc:docMk/>
            <pc:sldMk cId="3495004334" sldId="1104"/>
            <ac:spMk id="2" creationId="{952C40A1-121C-310D-34DE-DA1AD8834834}"/>
          </ac:spMkLst>
        </pc:spChg>
        <pc:spChg chg="add del mod">
          <ac:chgData name="James Robinson" userId="fc180eca-8d2e-48bd-936e-967abcd2cd28" providerId="ADAL" clId="{01DEFE54-B200-2643-9D17-E873F0AE9168}" dt="2024-04-11T16:09:05.496" v="3726" actId="478"/>
          <ac:spMkLst>
            <pc:docMk/>
            <pc:sldMk cId="3495004334" sldId="1104"/>
            <ac:spMk id="4" creationId="{615FDA82-1455-4D9E-22E5-DCDFC6C91482}"/>
          </ac:spMkLst>
        </pc:spChg>
        <pc:spChg chg="add del mod">
          <ac:chgData name="James Robinson" userId="fc180eca-8d2e-48bd-936e-967abcd2cd28" providerId="ADAL" clId="{01DEFE54-B200-2643-9D17-E873F0AE9168}" dt="2024-04-11T16:08:53.072" v="3722" actId="478"/>
          <ac:spMkLst>
            <pc:docMk/>
            <pc:sldMk cId="3495004334" sldId="1104"/>
            <ac:spMk id="6" creationId="{5EFFE25E-7DB3-9755-76C7-A1BA32675D0E}"/>
          </ac:spMkLst>
        </pc:spChg>
        <pc:picChg chg="add mod">
          <ac:chgData name="James Robinson" userId="fc180eca-8d2e-48bd-936e-967abcd2cd28" providerId="ADAL" clId="{01DEFE54-B200-2643-9D17-E873F0AE9168}" dt="2024-04-11T16:09:23.279" v="3738" actId="1076"/>
          <ac:picMkLst>
            <pc:docMk/>
            <pc:sldMk cId="3495004334" sldId="1104"/>
            <ac:picMk id="3" creationId="{13EAED83-AC9E-F7D7-B701-4AAF6F0904DF}"/>
          </ac:picMkLst>
        </pc:picChg>
        <pc:picChg chg="add del mod">
          <ac:chgData name="James Robinson" userId="fc180eca-8d2e-48bd-936e-967abcd2cd28" providerId="ADAL" clId="{01DEFE54-B200-2643-9D17-E873F0AE9168}" dt="2024-04-11T16:09:33.489" v="3744" actId="478"/>
          <ac:picMkLst>
            <pc:docMk/>
            <pc:sldMk cId="3495004334" sldId="1104"/>
            <ac:picMk id="5" creationId="{547FA000-3E83-5EF4-3503-3308E933923E}"/>
          </ac:picMkLst>
        </pc:picChg>
        <pc:picChg chg="del">
          <ac:chgData name="James Robinson" userId="fc180eca-8d2e-48bd-936e-967abcd2cd28" providerId="ADAL" clId="{01DEFE54-B200-2643-9D17-E873F0AE9168}" dt="2024-04-11T16:08:50.196" v="3720" actId="478"/>
          <ac:picMkLst>
            <pc:docMk/>
            <pc:sldMk cId="3495004334" sldId="1104"/>
            <ac:picMk id="7" creationId="{0E7E3CA4-7BD4-A2A9-07DF-C5126405AC43}"/>
          </ac:picMkLst>
        </pc:picChg>
        <pc:picChg chg="add mod">
          <ac:chgData name="James Robinson" userId="fc180eca-8d2e-48bd-936e-967abcd2cd28" providerId="ADAL" clId="{01DEFE54-B200-2643-9D17-E873F0AE9168}" dt="2024-04-11T16:09:11.031" v="3729" actId="1076"/>
          <ac:picMkLst>
            <pc:docMk/>
            <pc:sldMk cId="3495004334" sldId="1104"/>
            <ac:picMk id="8" creationId="{ACB5EA28-4522-F5CF-326C-2B96B8AFD3A4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9" creationId="{1DCFC85E-9DA4-064B-73A1-67725D29D09A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10" creationId="{A5A73941-76D2-22EB-520B-4B780B13E9E6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11" creationId="{7CEDC085-F2D9-3CCA-30A9-DC4FB4483C20}"/>
          </ac:picMkLst>
        </pc:picChg>
        <pc:picChg chg="add mod">
          <ac:chgData name="James Robinson" userId="fc180eca-8d2e-48bd-936e-967abcd2cd28" providerId="ADAL" clId="{01DEFE54-B200-2643-9D17-E873F0AE9168}" dt="2024-04-11T16:09:08.853" v="3727" actId="1076"/>
          <ac:picMkLst>
            <pc:docMk/>
            <pc:sldMk cId="3495004334" sldId="1104"/>
            <ac:picMk id="12" creationId="{3E3C5175-73BD-B1CB-97E1-0E08E9A984F6}"/>
          </ac:picMkLst>
        </pc:picChg>
        <pc:picChg chg="add mod">
          <ac:chgData name="James Robinson" userId="fc180eca-8d2e-48bd-936e-967abcd2cd28" providerId="ADAL" clId="{01DEFE54-B200-2643-9D17-E873F0AE9168}" dt="2024-04-11T16:09:12.463" v="3730" actId="1076"/>
          <ac:picMkLst>
            <pc:docMk/>
            <pc:sldMk cId="3495004334" sldId="1104"/>
            <ac:picMk id="13" creationId="{D66E9779-1F92-F310-7A56-1E4C66589616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14" creationId="{7CDBC281-C3F1-12C0-0311-0664F7B22A73}"/>
          </ac:picMkLst>
        </pc:picChg>
        <pc:picChg chg="add mod">
          <ac:chgData name="James Robinson" userId="fc180eca-8d2e-48bd-936e-967abcd2cd28" providerId="ADAL" clId="{01DEFE54-B200-2643-9D17-E873F0AE9168}" dt="2024-04-11T16:09:30.199" v="3743" actId="1076"/>
          <ac:picMkLst>
            <pc:docMk/>
            <pc:sldMk cId="3495004334" sldId="1104"/>
            <ac:picMk id="15" creationId="{8C77A428-4FCE-1357-319C-3BE1A44ED2C8}"/>
          </ac:picMkLst>
        </pc:picChg>
        <pc:picChg chg="add mod">
          <ac:chgData name="James Robinson" userId="fc180eca-8d2e-48bd-936e-967abcd2cd28" providerId="ADAL" clId="{01DEFE54-B200-2643-9D17-E873F0AE9168}" dt="2024-04-11T16:09:36.319" v="3745" actId="1076"/>
          <ac:picMkLst>
            <pc:docMk/>
            <pc:sldMk cId="3495004334" sldId="1104"/>
            <ac:picMk id="16" creationId="{BCA1BB7C-7588-2CE4-18FB-7BBDAA93A8F1}"/>
          </ac:picMkLst>
        </pc:picChg>
        <pc:picChg chg="add mod">
          <ac:chgData name="James Robinson" userId="fc180eca-8d2e-48bd-936e-967abcd2cd28" providerId="ADAL" clId="{01DEFE54-B200-2643-9D17-E873F0AE9168}" dt="2024-04-11T16:09:20.967" v="3736" actId="1076"/>
          <ac:picMkLst>
            <pc:docMk/>
            <pc:sldMk cId="3495004334" sldId="1104"/>
            <ac:picMk id="17" creationId="{30E3E084-529E-DA2B-EBC0-5E4AA58C25EC}"/>
          </ac:picMkLst>
        </pc:picChg>
        <pc:picChg chg="add mod">
          <ac:chgData name="James Robinson" userId="fc180eca-8d2e-48bd-936e-967abcd2cd28" providerId="ADAL" clId="{01DEFE54-B200-2643-9D17-E873F0AE9168}" dt="2024-04-11T16:09:14.831" v="3732" actId="1076"/>
          <ac:picMkLst>
            <pc:docMk/>
            <pc:sldMk cId="3495004334" sldId="1104"/>
            <ac:picMk id="18" creationId="{A1D95B8C-1508-AAB2-D1CA-51EF329B1375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19" creationId="{9D4DFFAB-4687-315A-2DC2-8267C0E45AEE}"/>
          </ac:picMkLst>
        </pc:picChg>
        <pc:picChg chg="add mod">
          <ac:chgData name="James Robinson" userId="fc180eca-8d2e-48bd-936e-967abcd2cd28" providerId="ADAL" clId="{01DEFE54-B200-2643-9D17-E873F0AE9168}" dt="2024-04-11T16:09:28.766" v="3742" actId="1076"/>
          <ac:picMkLst>
            <pc:docMk/>
            <pc:sldMk cId="3495004334" sldId="1104"/>
            <ac:picMk id="20" creationId="{76F72C98-C983-A4D1-E2B5-79011FE0F34A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21" creationId="{6275D5C2-E78B-6975-A065-B92B47877C3E}"/>
          </ac:picMkLst>
        </pc:picChg>
        <pc:picChg chg="add mod">
          <ac:chgData name="James Robinson" userId="fc180eca-8d2e-48bd-936e-967abcd2cd28" providerId="ADAL" clId="{01DEFE54-B200-2643-9D17-E873F0AE9168}" dt="2024-04-11T16:09:09.742" v="3728" actId="1076"/>
          <ac:picMkLst>
            <pc:docMk/>
            <pc:sldMk cId="3495004334" sldId="1104"/>
            <ac:picMk id="22" creationId="{89809C50-DB5F-4DEF-CFBC-A8C12DD9FB14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23" creationId="{2389212C-49A4-A0F5-9089-B35457D17E62}"/>
          </ac:picMkLst>
        </pc:picChg>
        <pc:picChg chg="add mod">
          <ac:chgData name="James Robinson" userId="fc180eca-8d2e-48bd-936e-967abcd2cd28" providerId="ADAL" clId="{01DEFE54-B200-2643-9D17-E873F0AE9168}" dt="2024-04-11T16:09:19.551" v="3735" actId="1076"/>
          <ac:picMkLst>
            <pc:docMk/>
            <pc:sldMk cId="3495004334" sldId="1104"/>
            <ac:picMk id="24" creationId="{57551D97-2E89-AFFF-4963-E810E96B2AE4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25" creationId="{8896990C-9047-9B17-1744-92828E22B654}"/>
          </ac:picMkLst>
        </pc:picChg>
        <pc:picChg chg="add mod">
          <ac:chgData name="James Robinson" userId="fc180eca-8d2e-48bd-936e-967abcd2cd28" providerId="ADAL" clId="{01DEFE54-B200-2643-9D17-E873F0AE9168}" dt="2024-04-11T16:09:27.663" v="3741" actId="1076"/>
          <ac:picMkLst>
            <pc:docMk/>
            <pc:sldMk cId="3495004334" sldId="1104"/>
            <ac:picMk id="26" creationId="{C5792E93-326A-3847-5668-CDA78D705439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27" creationId="{8B3E38F5-E43B-E39A-BBA3-A0E089711EBE}"/>
          </ac:picMkLst>
        </pc:picChg>
        <pc:picChg chg="add mod">
          <ac:chgData name="James Robinson" userId="fc180eca-8d2e-48bd-936e-967abcd2cd28" providerId="ADAL" clId="{01DEFE54-B200-2643-9D17-E873F0AE9168}" dt="2024-04-11T16:09:18.624" v="3734" actId="1076"/>
          <ac:picMkLst>
            <pc:docMk/>
            <pc:sldMk cId="3495004334" sldId="1104"/>
            <ac:picMk id="28" creationId="{08021EA6-9D9A-471C-700A-2D0CF34240D1}"/>
          </ac:picMkLst>
        </pc:picChg>
        <pc:picChg chg="add mod">
          <ac:chgData name="James Robinson" userId="fc180eca-8d2e-48bd-936e-967abcd2cd28" providerId="ADAL" clId="{01DEFE54-B200-2643-9D17-E873F0AE9168}" dt="2024-04-11T16:09:24.335" v="3739" actId="1076"/>
          <ac:picMkLst>
            <pc:docMk/>
            <pc:sldMk cId="3495004334" sldId="1104"/>
            <ac:picMk id="29" creationId="{1D764E70-4F06-6F0C-D65D-6CCC7A153CF7}"/>
          </ac:picMkLst>
        </pc:picChg>
        <pc:picChg chg="add mod">
          <ac:chgData name="James Robinson" userId="fc180eca-8d2e-48bd-936e-967abcd2cd28" providerId="ADAL" clId="{01DEFE54-B200-2643-9D17-E873F0AE9168}" dt="2024-04-11T16:08:50.547" v="3721"/>
          <ac:picMkLst>
            <pc:docMk/>
            <pc:sldMk cId="3495004334" sldId="1104"/>
            <ac:picMk id="30" creationId="{D40E3343-122F-07A8-50AB-C99326E56E4D}"/>
          </ac:picMkLst>
        </pc:picChg>
        <pc:picChg chg="add mod">
          <ac:chgData name="James Robinson" userId="fc180eca-8d2e-48bd-936e-967abcd2cd28" providerId="ADAL" clId="{01DEFE54-B200-2643-9D17-E873F0AE9168}" dt="2024-04-11T16:09:22.408" v="3737" actId="1076"/>
          <ac:picMkLst>
            <pc:docMk/>
            <pc:sldMk cId="3495004334" sldId="1104"/>
            <ac:picMk id="31" creationId="{2BCE88F5-74B4-86F9-45E5-415870801FFF}"/>
          </ac:picMkLst>
        </pc:picChg>
        <pc:picChg chg="add mod">
          <ac:chgData name="James Robinson" userId="fc180eca-8d2e-48bd-936e-967abcd2cd28" providerId="ADAL" clId="{01DEFE54-B200-2643-9D17-E873F0AE9168}" dt="2024-04-11T16:09:25.887" v="3740" actId="1076"/>
          <ac:picMkLst>
            <pc:docMk/>
            <pc:sldMk cId="3495004334" sldId="1104"/>
            <ac:picMk id="32" creationId="{CC68680F-4EB5-BF29-9DEE-43F4F33A60B1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10:48.738" v="3881"/>
        <pc:sldMkLst>
          <pc:docMk/>
          <pc:sldMk cId="589027127" sldId="1105"/>
        </pc:sldMkLst>
        <pc:spChg chg="mod">
          <ac:chgData name="James Robinson" userId="fc180eca-8d2e-48bd-936e-967abcd2cd28" providerId="ADAL" clId="{01DEFE54-B200-2643-9D17-E873F0AE9168}" dt="2024-04-11T16:10:34.747" v="3877" actId="20577"/>
          <ac:spMkLst>
            <pc:docMk/>
            <pc:sldMk cId="589027127" sldId="1105"/>
            <ac:spMk id="2" creationId="{952C40A1-121C-310D-34DE-DA1AD8834834}"/>
          </ac:spMkLst>
        </pc:sp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3" creationId="{13EAED83-AC9E-F7D7-B701-4AAF6F0904DF}"/>
          </ac:picMkLst>
        </pc:picChg>
        <pc:picChg chg="add mod">
          <ac:chgData name="James Robinson" userId="fc180eca-8d2e-48bd-936e-967abcd2cd28" providerId="ADAL" clId="{01DEFE54-B200-2643-9D17-E873F0AE9168}" dt="2024-04-11T16:10:42.098" v="3880"/>
          <ac:picMkLst>
            <pc:docMk/>
            <pc:sldMk cId="589027127" sldId="1105"/>
            <ac:picMk id="4" creationId="{5A86F80B-2DC6-8641-7A4B-401AC723ED0A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8" creationId="{ACB5EA28-4522-F5CF-326C-2B96B8AFD3A4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9" creationId="{1DCFC85E-9DA4-064B-73A1-67725D29D09A}"/>
          </ac:picMkLst>
        </pc:picChg>
        <pc:picChg chg="del">
          <ac:chgData name="James Robinson" userId="fc180eca-8d2e-48bd-936e-967abcd2cd28" providerId="ADAL" clId="{01DEFE54-B200-2643-9D17-E873F0AE9168}" dt="2024-04-11T16:10:39.330" v="3879" actId="478"/>
          <ac:picMkLst>
            <pc:docMk/>
            <pc:sldMk cId="589027127" sldId="1105"/>
            <ac:picMk id="10" creationId="{A5A73941-76D2-22EB-520B-4B780B13E9E6}"/>
          </ac:picMkLst>
        </pc:picChg>
        <pc:picChg chg="del">
          <ac:chgData name="James Robinson" userId="fc180eca-8d2e-48bd-936e-967abcd2cd28" providerId="ADAL" clId="{01DEFE54-B200-2643-9D17-E873F0AE9168}" dt="2024-04-11T16:10:39.330" v="3879" actId="478"/>
          <ac:picMkLst>
            <pc:docMk/>
            <pc:sldMk cId="589027127" sldId="1105"/>
            <ac:picMk id="11" creationId="{7CEDC085-F2D9-3CCA-30A9-DC4FB4483C20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2" creationId="{3E3C5175-73BD-B1CB-97E1-0E08E9A984F6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3" creationId="{D66E9779-1F92-F310-7A56-1E4C66589616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4" creationId="{7CDBC281-C3F1-12C0-0311-0664F7B22A73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5" creationId="{8C77A428-4FCE-1357-319C-3BE1A44ED2C8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6" creationId="{BCA1BB7C-7588-2CE4-18FB-7BBDAA93A8F1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7" creationId="{30E3E084-529E-DA2B-EBC0-5E4AA58C25EC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8" creationId="{A1D95B8C-1508-AAB2-D1CA-51EF329B1375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19" creationId="{9D4DFFAB-4687-315A-2DC2-8267C0E45AEE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0" creationId="{76F72C98-C983-A4D1-E2B5-79011FE0F34A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1" creationId="{6275D5C2-E78B-6975-A065-B92B47877C3E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2" creationId="{89809C50-DB5F-4DEF-CFBC-A8C12DD9FB14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3" creationId="{2389212C-49A4-A0F5-9089-B35457D17E62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4" creationId="{57551D97-2E89-AFFF-4963-E810E96B2AE4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5" creationId="{8896990C-9047-9B17-1744-92828E22B654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6" creationId="{C5792E93-326A-3847-5668-CDA78D705439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7" creationId="{8B3E38F5-E43B-E39A-BBA3-A0E089711EBE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8" creationId="{08021EA6-9D9A-471C-700A-2D0CF34240D1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29" creationId="{1D764E70-4F06-6F0C-D65D-6CCC7A153CF7}"/>
          </ac:picMkLst>
        </pc:picChg>
        <pc:picChg chg="del">
          <ac:chgData name="James Robinson" userId="fc180eca-8d2e-48bd-936e-967abcd2cd28" providerId="ADAL" clId="{01DEFE54-B200-2643-9D17-E873F0AE9168}" dt="2024-04-11T16:10:39.330" v="3879" actId="478"/>
          <ac:picMkLst>
            <pc:docMk/>
            <pc:sldMk cId="589027127" sldId="1105"/>
            <ac:picMk id="30" creationId="{D40E3343-122F-07A8-50AB-C99326E56E4D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31" creationId="{2BCE88F5-74B4-86F9-45E5-415870801FFF}"/>
          </ac:picMkLst>
        </pc:picChg>
        <pc:picChg chg="del">
          <ac:chgData name="James Robinson" userId="fc180eca-8d2e-48bd-936e-967abcd2cd28" providerId="ADAL" clId="{01DEFE54-B200-2643-9D17-E873F0AE9168}" dt="2024-04-11T16:10:37.167" v="3878" actId="478"/>
          <ac:picMkLst>
            <pc:docMk/>
            <pc:sldMk cId="589027127" sldId="1105"/>
            <ac:picMk id="32" creationId="{CC68680F-4EB5-BF29-9DEE-43F4F33A60B1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11:42.139" v="4076" actId="20577"/>
        <pc:sldMkLst>
          <pc:docMk/>
          <pc:sldMk cId="3527001019" sldId="1106"/>
        </pc:sldMkLst>
        <pc:picChg chg="add mod">
          <ac:chgData name="James Robinson" userId="fc180eca-8d2e-48bd-936e-967abcd2cd28" providerId="ADAL" clId="{01DEFE54-B200-2643-9D17-E873F0AE9168}" dt="2024-04-11T16:10:59.120" v="3885"/>
          <ac:picMkLst>
            <pc:docMk/>
            <pc:sldMk cId="3527001019" sldId="1106"/>
            <ac:picMk id="3" creationId="{06496FC4-B0E0-9BE3-F5EE-554197E6A290}"/>
          </ac:picMkLst>
        </pc:picChg>
        <pc:picChg chg="del">
          <ac:chgData name="James Robinson" userId="fc180eca-8d2e-48bd-936e-967abcd2cd28" providerId="ADAL" clId="{01DEFE54-B200-2643-9D17-E873F0AE9168}" dt="2024-04-11T16:10:58.775" v="3884" actId="478"/>
          <ac:picMkLst>
            <pc:docMk/>
            <pc:sldMk cId="3527001019" sldId="1106"/>
            <ac:picMk id="4" creationId="{5A86F80B-2DC6-8641-7A4B-401AC723ED0A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1T16:12:37.327" v="4301" actId="20577"/>
        <pc:sldMkLst>
          <pc:docMk/>
          <pc:sldMk cId="4013395209" sldId="1107"/>
        </pc:sldMkLst>
        <pc:picChg chg="del">
          <ac:chgData name="James Robinson" userId="fc180eca-8d2e-48bd-936e-967abcd2cd28" providerId="ADAL" clId="{01DEFE54-B200-2643-9D17-E873F0AE9168}" dt="2024-04-11T16:11:53.141" v="4079" actId="478"/>
          <ac:picMkLst>
            <pc:docMk/>
            <pc:sldMk cId="4013395209" sldId="1107"/>
            <ac:picMk id="3" creationId="{06496FC4-B0E0-9BE3-F5EE-554197E6A290}"/>
          </ac:picMkLst>
        </pc:picChg>
        <pc:picChg chg="add mod">
          <ac:chgData name="James Robinson" userId="fc180eca-8d2e-48bd-936e-967abcd2cd28" providerId="ADAL" clId="{01DEFE54-B200-2643-9D17-E873F0AE9168}" dt="2024-04-11T16:11:53.466" v="4080"/>
          <ac:picMkLst>
            <pc:docMk/>
            <pc:sldMk cId="4013395209" sldId="1107"/>
            <ac:picMk id="4" creationId="{002FDDC3-85F2-5200-4EE0-D94EF8C2DCFE}"/>
          </ac:picMkLst>
        </pc:picChg>
      </pc:sldChg>
      <pc:sldChg chg="addSp delSp modSp add mod ord modNotesTx">
        <pc:chgData name="James Robinson" userId="fc180eca-8d2e-48bd-936e-967abcd2cd28" providerId="ADAL" clId="{01DEFE54-B200-2643-9D17-E873F0AE9168}" dt="2024-04-15T08:58:16.607" v="8104" actId="20577"/>
        <pc:sldMkLst>
          <pc:docMk/>
          <pc:sldMk cId="3589231526" sldId="1108"/>
        </pc:sldMkLst>
        <pc:spChg chg="mod">
          <ac:chgData name="James Robinson" userId="fc180eca-8d2e-48bd-936e-967abcd2cd28" providerId="ADAL" clId="{01DEFE54-B200-2643-9D17-E873F0AE9168}" dt="2024-04-11T16:12:57.770" v="4322" actId="20577"/>
          <ac:spMkLst>
            <pc:docMk/>
            <pc:sldMk cId="3589231526" sldId="1108"/>
            <ac:spMk id="2" creationId="{952C40A1-121C-310D-34DE-DA1AD8834834}"/>
          </ac:spMkLst>
        </pc:spChg>
        <pc:spChg chg="add mod">
          <ac:chgData name="James Robinson" userId="fc180eca-8d2e-48bd-936e-967abcd2cd28" providerId="ADAL" clId="{01DEFE54-B200-2643-9D17-E873F0AE9168}" dt="2024-04-15T08:58:16.607" v="8104" actId="20577"/>
          <ac:spMkLst>
            <pc:docMk/>
            <pc:sldMk cId="3589231526" sldId="1108"/>
            <ac:spMk id="3" creationId="{B9181DEE-AA2F-66DE-3964-B287AC7FB822}"/>
          </ac:spMkLst>
        </pc:spChg>
        <pc:spChg chg="add mod">
          <ac:chgData name="James Robinson" userId="fc180eca-8d2e-48bd-936e-967abcd2cd28" providerId="ADAL" clId="{01DEFE54-B200-2643-9D17-E873F0AE9168}" dt="2024-04-12T14:41:25.410" v="7753" actId="1076"/>
          <ac:spMkLst>
            <pc:docMk/>
            <pc:sldMk cId="3589231526" sldId="1108"/>
            <ac:spMk id="4" creationId="{D0EAAF81-1D3C-5895-C50C-744C1B8F5D72}"/>
          </ac:spMkLst>
        </pc:spChg>
        <pc:spChg chg="add mod">
          <ac:chgData name="James Robinson" userId="fc180eca-8d2e-48bd-936e-967abcd2cd28" providerId="ADAL" clId="{01DEFE54-B200-2643-9D17-E873F0AE9168}" dt="2024-04-12T14:49:02.590" v="8072" actId="1076"/>
          <ac:spMkLst>
            <pc:docMk/>
            <pc:sldMk cId="3589231526" sldId="1108"/>
            <ac:spMk id="8" creationId="{E174176F-7898-920E-F041-3883B6FA3367}"/>
          </ac:spMkLst>
        </pc:spChg>
        <pc:picChg chg="del">
          <ac:chgData name="James Robinson" userId="fc180eca-8d2e-48bd-936e-967abcd2cd28" providerId="ADAL" clId="{01DEFE54-B200-2643-9D17-E873F0AE9168}" dt="2024-04-11T16:12:59.659" v="4323" actId="478"/>
          <ac:picMkLst>
            <pc:docMk/>
            <pc:sldMk cId="3589231526" sldId="1108"/>
            <ac:picMk id="4" creationId="{002FDDC3-85F2-5200-4EE0-D94EF8C2DCFE}"/>
          </ac:picMkLst>
        </pc:picChg>
        <pc:picChg chg="add del mod">
          <ac:chgData name="James Robinson" userId="fc180eca-8d2e-48bd-936e-967abcd2cd28" providerId="ADAL" clId="{01DEFE54-B200-2643-9D17-E873F0AE9168}" dt="2024-04-12T14:32:58.754" v="7591" actId="478"/>
          <ac:picMkLst>
            <pc:docMk/>
            <pc:sldMk cId="3589231526" sldId="1108"/>
            <ac:picMk id="5" creationId="{6D93E39D-A9A3-616E-C487-54B83A23843C}"/>
          </ac:picMkLst>
        </pc:picChg>
        <pc:picChg chg="add mod">
          <ac:chgData name="James Robinson" userId="fc180eca-8d2e-48bd-936e-967abcd2cd28" providerId="ADAL" clId="{01DEFE54-B200-2643-9D17-E873F0AE9168}" dt="2024-04-12T14:41:31.406" v="7755" actId="1076"/>
          <ac:picMkLst>
            <pc:docMk/>
            <pc:sldMk cId="3589231526" sldId="1108"/>
            <ac:picMk id="6" creationId="{51C8CF43-F9F9-743B-64A6-716BC14369B9}"/>
          </ac:picMkLst>
        </pc:picChg>
      </pc:sldChg>
      <pc:sldChg chg="addSp delSp modSp add mod modNotesTx">
        <pc:chgData name="James Robinson" userId="fc180eca-8d2e-48bd-936e-967abcd2cd28" providerId="ADAL" clId="{01DEFE54-B200-2643-9D17-E873F0AE9168}" dt="2024-04-15T09:48:52.942" v="8238" actId="1076"/>
        <pc:sldMkLst>
          <pc:docMk/>
          <pc:sldMk cId="2504133281" sldId="1109"/>
        </pc:sldMkLst>
        <pc:spChg chg="mod">
          <ac:chgData name="James Robinson" userId="fc180eca-8d2e-48bd-936e-967abcd2cd28" providerId="ADAL" clId="{01DEFE54-B200-2643-9D17-E873F0AE9168}" dt="2024-04-11T16:13:45.794" v="4369" actId="20577"/>
          <ac:spMkLst>
            <pc:docMk/>
            <pc:sldMk cId="2504133281" sldId="1109"/>
            <ac:spMk id="2" creationId="{952C40A1-121C-310D-34DE-DA1AD8834834}"/>
          </ac:spMkLst>
        </pc:spChg>
        <pc:spChg chg="add mod">
          <ac:chgData name="James Robinson" userId="fc180eca-8d2e-48bd-936e-967abcd2cd28" providerId="ADAL" clId="{01DEFE54-B200-2643-9D17-E873F0AE9168}" dt="2024-04-15T09:48:46.963" v="8237" actId="255"/>
          <ac:spMkLst>
            <pc:docMk/>
            <pc:sldMk cId="2504133281" sldId="1109"/>
            <ac:spMk id="3" creationId="{7C30D2B4-8C16-C7F3-6BBB-0F0591A8AB51}"/>
          </ac:spMkLst>
        </pc:spChg>
        <pc:spChg chg="del">
          <ac:chgData name="James Robinson" userId="fc180eca-8d2e-48bd-936e-967abcd2cd28" providerId="ADAL" clId="{01DEFE54-B200-2643-9D17-E873F0AE9168}" dt="2024-04-11T16:13:53.272" v="4370" actId="478"/>
          <ac:spMkLst>
            <pc:docMk/>
            <pc:sldMk cId="2504133281" sldId="1109"/>
            <ac:spMk id="3" creationId="{B9181DEE-AA2F-66DE-3964-B287AC7FB822}"/>
          </ac:spMkLst>
        </pc:spChg>
        <pc:spChg chg="add mod">
          <ac:chgData name="James Robinson" userId="fc180eca-8d2e-48bd-936e-967abcd2cd28" providerId="ADAL" clId="{01DEFE54-B200-2643-9D17-E873F0AE9168}" dt="2024-04-15T09:48:52.942" v="8238" actId="1076"/>
          <ac:spMkLst>
            <pc:docMk/>
            <pc:sldMk cId="2504133281" sldId="1109"/>
            <ac:spMk id="4" creationId="{F96625B8-A5C8-7AF6-C0C0-331A99A4220D}"/>
          </ac:spMkLst>
        </pc:spChg>
        <pc:spChg chg="add mod">
          <ac:chgData name="James Robinson" userId="fc180eca-8d2e-48bd-936e-967abcd2cd28" providerId="ADAL" clId="{01DEFE54-B200-2643-9D17-E873F0AE9168}" dt="2024-04-12T14:49:36.505" v="8076" actId="1076"/>
          <ac:spMkLst>
            <pc:docMk/>
            <pc:sldMk cId="2504133281" sldId="1109"/>
            <ac:spMk id="9" creationId="{2DB4B403-9729-E388-5965-C9C1D2CBC251}"/>
          </ac:spMkLst>
        </pc:spChg>
        <pc:picChg chg="del">
          <ac:chgData name="James Robinson" userId="fc180eca-8d2e-48bd-936e-967abcd2cd28" providerId="ADAL" clId="{01DEFE54-B200-2643-9D17-E873F0AE9168}" dt="2024-04-11T16:13:54.453" v="4371" actId="478"/>
          <ac:picMkLst>
            <pc:docMk/>
            <pc:sldMk cId="2504133281" sldId="1109"/>
            <ac:picMk id="5" creationId="{6D93E39D-A9A3-616E-C487-54B83A23843C}"/>
          </ac:picMkLst>
        </pc:picChg>
        <pc:picChg chg="add mod">
          <ac:chgData name="James Robinson" userId="fc180eca-8d2e-48bd-936e-967abcd2cd28" providerId="ADAL" clId="{01DEFE54-B200-2643-9D17-E873F0AE9168}" dt="2024-04-15T08:59:31.783" v="8177" actId="1076"/>
          <ac:picMkLst>
            <pc:docMk/>
            <pc:sldMk cId="2504133281" sldId="1109"/>
            <ac:picMk id="5" creationId="{C80FA319-16DF-2E94-2FA2-644A9254C6C3}"/>
          </ac:picMkLst>
        </pc:picChg>
        <pc:picChg chg="del">
          <ac:chgData name="James Robinson" userId="fc180eca-8d2e-48bd-936e-967abcd2cd28" providerId="ADAL" clId="{01DEFE54-B200-2643-9D17-E873F0AE9168}" dt="2024-04-11T16:13:53.272" v="4370" actId="478"/>
          <ac:picMkLst>
            <pc:docMk/>
            <pc:sldMk cId="2504133281" sldId="1109"/>
            <ac:picMk id="6" creationId="{51C8CF43-F9F9-743B-64A6-716BC14369B9}"/>
          </ac:picMkLst>
        </pc:picChg>
        <pc:picChg chg="add mod">
          <ac:chgData name="James Robinson" userId="fc180eca-8d2e-48bd-936e-967abcd2cd28" providerId="ADAL" clId="{01DEFE54-B200-2643-9D17-E873F0AE9168}" dt="2024-04-15T08:59:33.220" v="8181" actId="1076"/>
          <ac:picMkLst>
            <pc:docMk/>
            <pc:sldMk cId="2504133281" sldId="1109"/>
            <ac:picMk id="7" creationId="{757539C0-19D8-F29A-8F78-41663C12BF29}"/>
          </ac:picMkLst>
        </pc:picChg>
        <pc:picChg chg="add mod">
          <ac:chgData name="James Robinson" userId="fc180eca-8d2e-48bd-936e-967abcd2cd28" providerId="ADAL" clId="{01DEFE54-B200-2643-9D17-E873F0AE9168}" dt="2024-04-15T08:59:32.157" v="8178" actId="1076"/>
          <ac:picMkLst>
            <pc:docMk/>
            <pc:sldMk cId="2504133281" sldId="1109"/>
            <ac:picMk id="8" creationId="{559CFC93-FBE7-374C-C0B1-D48E43A3083C}"/>
          </ac:picMkLst>
        </pc:picChg>
      </pc:sldChg>
      <pc:sldChg chg="addSp delSp modSp add mod ord">
        <pc:chgData name="James Robinson" userId="fc180eca-8d2e-48bd-936e-967abcd2cd28" providerId="ADAL" clId="{01DEFE54-B200-2643-9D17-E873F0AE9168}" dt="2024-04-11T16:21:40.009" v="4659" actId="20578"/>
        <pc:sldMkLst>
          <pc:docMk/>
          <pc:sldMk cId="1479687523" sldId="1110"/>
        </pc:sldMkLst>
        <pc:spChg chg="mod">
          <ac:chgData name="James Robinson" userId="fc180eca-8d2e-48bd-936e-967abcd2cd28" providerId="ADAL" clId="{01DEFE54-B200-2643-9D17-E873F0AE9168}" dt="2024-04-11T16:20:53.227" v="4651" actId="20577"/>
          <ac:spMkLst>
            <pc:docMk/>
            <pc:sldMk cId="1479687523" sldId="1110"/>
            <ac:spMk id="2" creationId="{952C40A1-121C-310D-34DE-DA1AD8834834}"/>
          </ac:spMkLst>
        </pc:spChg>
        <pc:spChg chg="add del mod">
          <ac:chgData name="James Robinson" userId="fc180eca-8d2e-48bd-936e-967abcd2cd28" providerId="ADAL" clId="{01DEFE54-B200-2643-9D17-E873F0AE9168}" dt="2024-04-11T16:20:44.350" v="4635" actId="478"/>
          <ac:spMkLst>
            <pc:docMk/>
            <pc:sldMk cId="1479687523" sldId="1110"/>
            <ac:spMk id="3" creationId="{050C7A41-C7D5-6A10-80F2-FA404871721D}"/>
          </ac:spMkLst>
        </pc:spChg>
        <pc:spChg chg="del">
          <ac:chgData name="James Robinson" userId="fc180eca-8d2e-48bd-936e-967abcd2cd28" providerId="ADAL" clId="{01DEFE54-B200-2643-9D17-E873F0AE9168}" dt="2024-04-11T16:14:20.749" v="4400" actId="478"/>
          <ac:spMkLst>
            <pc:docMk/>
            <pc:sldMk cId="1479687523" sldId="1110"/>
            <ac:spMk id="4" creationId="{F96625B8-A5C8-7AF6-C0C0-331A99A4220D}"/>
          </ac:spMkLst>
        </pc:spChg>
        <pc:spChg chg="add del mod">
          <ac:chgData name="James Robinson" userId="fc180eca-8d2e-48bd-936e-967abcd2cd28" providerId="ADAL" clId="{01DEFE54-B200-2643-9D17-E873F0AE9168}" dt="2024-04-11T16:20:40.341" v="4633" actId="478"/>
          <ac:spMkLst>
            <pc:docMk/>
            <pc:sldMk cId="1479687523" sldId="1110"/>
            <ac:spMk id="9" creationId="{6C7A86BE-1914-6A07-1DB2-798C486E1896}"/>
          </ac:spMkLst>
        </pc:spChg>
        <pc:spChg chg="add del mod">
          <ac:chgData name="James Robinson" userId="fc180eca-8d2e-48bd-936e-967abcd2cd28" providerId="ADAL" clId="{01DEFE54-B200-2643-9D17-E873F0AE9168}" dt="2024-04-11T16:20:40.341" v="4633" actId="478"/>
          <ac:spMkLst>
            <pc:docMk/>
            <pc:sldMk cId="1479687523" sldId="1110"/>
            <ac:spMk id="10" creationId="{633EFCDE-3F08-44D7-4963-68F5F522D956}"/>
          </ac:spMkLst>
        </pc:spChg>
        <pc:spChg chg="add del mod">
          <ac:chgData name="James Robinson" userId="fc180eca-8d2e-48bd-936e-967abcd2cd28" providerId="ADAL" clId="{01DEFE54-B200-2643-9D17-E873F0AE9168}" dt="2024-04-11T16:20:40.341" v="4633" actId="478"/>
          <ac:spMkLst>
            <pc:docMk/>
            <pc:sldMk cId="1479687523" sldId="1110"/>
            <ac:spMk id="13" creationId="{F855D530-D88B-92B0-8A83-7056B89F51C7}"/>
          </ac:spMkLst>
        </pc:spChg>
        <pc:spChg chg="add del mod">
          <ac:chgData name="James Robinson" userId="fc180eca-8d2e-48bd-936e-967abcd2cd28" providerId="ADAL" clId="{01DEFE54-B200-2643-9D17-E873F0AE9168}" dt="2024-04-11T16:20:40.341" v="4633" actId="478"/>
          <ac:spMkLst>
            <pc:docMk/>
            <pc:sldMk cId="1479687523" sldId="1110"/>
            <ac:spMk id="16" creationId="{CF89EFB7-DE2C-206E-A1B8-372D0A3783E1}"/>
          </ac:spMkLst>
        </pc:spChg>
        <pc:spChg chg="add mod">
          <ac:chgData name="James Robinson" userId="fc180eca-8d2e-48bd-936e-967abcd2cd28" providerId="ADAL" clId="{01DEFE54-B200-2643-9D17-E873F0AE9168}" dt="2024-04-11T16:21:05.840" v="4653"/>
          <ac:spMkLst>
            <pc:docMk/>
            <pc:sldMk cId="1479687523" sldId="1110"/>
            <ac:spMk id="18" creationId="{7033FC6B-D4F8-CE9E-0F3C-1112149AAF01}"/>
          </ac:spMkLst>
        </pc:spChg>
        <pc:spChg chg="add mod">
          <ac:chgData name="James Robinson" userId="fc180eca-8d2e-48bd-936e-967abcd2cd28" providerId="ADAL" clId="{01DEFE54-B200-2643-9D17-E873F0AE9168}" dt="2024-04-11T16:21:08.910" v="4654"/>
          <ac:spMkLst>
            <pc:docMk/>
            <pc:sldMk cId="1479687523" sldId="1110"/>
            <ac:spMk id="19" creationId="{4A2D6C34-2A1E-32F7-A452-9988F6801E63}"/>
          </ac:spMkLst>
        </pc:spChg>
        <pc:spChg chg="add mod">
          <ac:chgData name="James Robinson" userId="fc180eca-8d2e-48bd-936e-967abcd2cd28" providerId="ADAL" clId="{01DEFE54-B200-2643-9D17-E873F0AE9168}" dt="2024-04-11T16:21:14.839" v="4655"/>
          <ac:spMkLst>
            <pc:docMk/>
            <pc:sldMk cId="1479687523" sldId="1110"/>
            <ac:spMk id="20" creationId="{497E019F-7F1F-09E9-CDF9-24B8DD21ADE6}"/>
          </ac:spMkLst>
        </pc:spChg>
        <pc:spChg chg="add mod">
          <ac:chgData name="James Robinson" userId="fc180eca-8d2e-48bd-936e-967abcd2cd28" providerId="ADAL" clId="{01DEFE54-B200-2643-9D17-E873F0AE9168}" dt="2024-04-11T16:21:18.941" v="4656"/>
          <ac:spMkLst>
            <pc:docMk/>
            <pc:sldMk cId="1479687523" sldId="1110"/>
            <ac:spMk id="21" creationId="{AA5901AA-9DD4-70A9-D771-EC66BC9A4DC8}"/>
          </ac:spMkLst>
        </pc:spChg>
        <pc:spChg chg="add mod">
          <ac:chgData name="James Robinson" userId="fc180eca-8d2e-48bd-936e-967abcd2cd28" providerId="ADAL" clId="{01DEFE54-B200-2643-9D17-E873F0AE9168}" dt="2024-04-11T16:21:25.559" v="4657"/>
          <ac:spMkLst>
            <pc:docMk/>
            <pc:sldMk cId="1479687523" sldId="1110"/>
            <ac:spMk id="22" creationId="{CC208FAF-DD54-9194-30E1-9CC60F28F465}"/>
          </ac:spMkLst>
        </pc:spChg>
        <pc:picChg chg="add del mod">
          <ac:chgData name="James Robinson" userId="fc180eca-8d2e-48bd-936e-967abcd2cd28" providerId="ADAL" clId="{01DEFE54-B200-2643-9D17-E873F0AE9168}" dt="2024-04-11T16:20:38.155" v="4632" actId="478"/>
          <ac:picMkLst>
            <pc:docMk/>
            <pc:sldMk cId="1479687523" sldId="1110"/>
            <ac:picMk id="6" creationId="{C0CD721B-C008-7A6D-8A3A-11A1001B9A11}"/>
          </ac:picMkLst>
        </pc:picChg>
        <pc:picChg chg="del">
          <ac:chgData name="James Robinson" userId="fc180eca-8d2e-48bd-936e-967abcd2cd28" providerId="ADAL" clId="{01DEFE54-B200-2643-9D17-E873F0AE9168}" dt="2024-04-11T16:14:20.749" v="4400" actId="478"/>
          <ac:picMkLst>
            <pc:docMk/>
            <pc:sldMk cId="1479687523" sldId="1110"/>
            <ac:picMk id="7" creationId="{757539C0-19D8-F29A-8F78-41663C12BF29}"/>
          </ac:picMkLst>
        </pc:picChg>
        <pc:picChg chg="del">
          <ac:chgData name="James Robinson" userId="fc180eca-8d2e-48bd-936e-967abcd2cd28" providerId="ADAL" clId="{01DEFE54-B200-2643-9D17-E873F0AE9168}" dt="2024-04-11T16:14:20.749" v="4400" actId="478"/>
          <ac:picMkLst>
            <pc:docMk/>
            <pc:sldMk cId="1479687523" sldId="1110"/>
            <ac:picMk id="8" creationId="{559CFC93-FBE7-374C-C0B1-D48E43A3083C}"/>
          </ac:picMkLst>
        </pc:picChg>
        <pc:picChg chg="add del mod">
          <ac:chgData name="James Robinson" userId="fc180eca-8d2e-48bd-936e-967abcd2cd28" providerId="ADAL" clId="{01DEFE54-B200-2643-9D17-E873F0AE9168}" dt="2024-04-11T16:20:38.155" v="4632" actId="478"/>
          <ac:picMkLst>
            <pc:docMk/>
            <pc:sldMk cId="1479687523" sldId="1110"/>
            <ac:picMk id="12" creationId="{AB5B78B5-FC6D-DF64-4D00-4FD06262E737}"/>
          </ac:picMkLst>
        </pc:picChg>
        <pc:picChg chg="add del mod">
          <ac:chgData name="James Robinson" userId="fc180eca-8d2e-48bd-936e-967abcd2cd28" providerId="ADAL" clId="{01DEFE54-B200-2643-9D17-E873F0AE9168}" dt="2024-04-11T16:20:38.155" v="4632" actId="478"/>
          <ac:picMkLst>
            <pc:docMk/>
            <pc:sldMk cId="1479687523" sldId="1110"/>
            <ac:picMk id="15" creationId="{20097FB5-5BAE-EA57-9EE7-CAC02D44C647}"/>
          </ac:picMkLst>
        </pc:picChg>
        <pc:picChg chg="add mod">
          <ac:chgData name="James Robinson" userId="fc180eca-8d2e-48bd-936e-967abcd2cd28" providerId="ADAL" clId="{01DEFE54-B200-2643-9D17-E873F0AE9168}" dt="2024-04-11T16:20:57.729" v="4652" actId="167"/>
          <ac:picMkLst>
            <pc:docMk/>
            <pc:sldMk cId="1479687523" sldId="1110"/>
            <ac:picMk id="17" creationId="{2D8DA0A8-51B6-2FCB-9098-E7AE91A39F22}"/>
          </ac:picMkLst>
        </pc:picChg>
      </pc:sldChg>
      <pc:sldChg chg="addSp delSp modSp add mod">
        <pc:chgData name="James Robinson" userId="fc180eca-8d2e-48bd-936e-967abcd2cd28" providerId="ADAL" clId="{01DEFE54-B200-2643-9D17-E873F0AE9168}" dt="2024-04-12T10:09:29.677" v="4950" actId="1076"/>
        <pc:sldMkLst>
          <pc:docMk/>
          <pc:sldMk cId="1200272711" sldId="1111"/>
        </pc:sldMkLst>
        <pc:spChg chg="del">
          <ac:chgData name="James Robinson" userId="fc180eca-8d2e-48bd-936e-967abcd2cd28" providerId="ADAL" clId="{01DEFE54-B200-2643-9D17-E873F0AE9168}" dt="2024-04-11T16:22:12.437" v="4669" actId="478"/>
          <ac:spMkLst>
            <pc:docMk/>
            <pc:sldMk cId="1200272711" sldId="1111"/>
            <ac:spMk id="3" creationId="{050C7A41-C7D5-6A10-80F2-FA404871721D}"/>
          </ac:spMkLst>
        </pc:spChg>
        <pc:spChg chg="add mod">
          <ac:chgData name="James Robinson" userId="fc180eca-8d2e-48bd-936e-967abcd2cd28" providerId="ADAL" clId="{01DEFE54-B200-2643-9D17-E873F0AE9168}" dt="2024-04-11T16:22:05.978" v="4666"/>
          <ac:spMkLst>
            <pc:docMk/>
            <pc:sldMk cId="1200272711" sldId="1111"/>
            <ac:spMk id="4" creationId="{499B0F1F-6CD5-BB85-3AB1-96D40F8E757D}"/>
          </ac:spMkLst>
        </pc:spChg>
        <pc:spChg chg="mod">
          <ac:chgData name="James Robinson" userId="fc180eca-8d2e-48bd-936e-967abcd2cd28" providerId="ADAL" clId="{01DEFE54-B200-2643-9D17-E873F0AE9168}" dt="2024-04-12T10:09:29.677" v="4950" actId="1076"/>
          <ac:spMkLst>
            <pc:docMk/>
            <pc:sldMk cId="1200272711" sldId="1111"/>
            <ac:spMk id="10" creationId="{633EFCDE-3F08-44D7-4963-68F5F522D956}"/>
          </ac:spMkLst>
        </pc:spChg>
        <pc:spChg chg="mod">
          <ac:chgData name="James Robinson" userId="fc180eca-8d2e-48bd-936e-967abcd2cd28" providerId="ADAL" clId="{01DEFE54-B200-2643-9D17-E873F0AE9168}" dt="2024-04-11T16:22:08.001" v="4667" actId="113"/>
          <ac:spMkLst>
            <pc:docMk/>
            <pc:sldMk cId="1200272711" sldId="1111"/>
            <ac:spMk id="13" creationId="{F855D530-D88B-92B0-8A83-7056B89F51C7}"/>
          </ac:spMkLst>
        </pc:spChg>
        <pc:spChg chg="mod">
          <ac:chgData name="James Robinson" userId="fc180eca-8d2e-48bd-936e-967abcd2cd28" providerId="ADAL" clId="{01DEFE54-B200-2643-9D17-E873F0AE9168}" dt="2024-04-11T16:22:10.743" v="4668" actId="113"/>
          <ac:spMkLst>
            <pc:docMk/>
            <pc:sldMk cId="1200272711" sldId="1111"/>
            <ac:spMk id="16" creationId="{CF89EFB7-DE2C-206E-A1B8-372D0A3783E1}"/>
          </ac:spMkLst>
        </pc:spChg>
        <pc:picChg chg="add mod">
          <ac:chgData name="James Robinson" userId="fc180eca-8d2e-48bd-936e-967abcd2cd28" providerId="ADAL" clId="{01DEFE54-B200-2643-9D17-E873F0AE9168}" dt="2024-04-12T10:03:43.964" v="4883" actId="14100"/>
          <ac:picMkLst>
            <pc:docMk/>
            <pc:sldMk cId="1200272711" sldId="1111"/>
            <ac:picMk id="4" creationId="{199ACC1A-3060-B9D5-4015-9BBD08296094}"/>
          </ac:picMkLst>
        </pc:picChg>
        <pc:picChg chg="mod">
          <ac:chgData name="James Robinson" userId="fc180eca-8d2e-48bd-936e-967abcd2cd28" providerId="ADAL" clId="{01DEFE54-B200-2643-9D17-E873F0AE9168}" dt="2024-04-12T10:09:29.677" v="4950" actId="1076"/>
          <ac:picMkLst>
            <pc:docMk/>
            <pc:sldMk cId="1200272711" sldId="1111"/>
            <ac:picMk id="6" creationId="{C0CD721B-C008-7A6D-8A3A-11A1001B9A11}"/>
          </ac:picMkLst>
        </pc:picChg>
        <pc:picChg chg="del">
          <ac:chgData name="James Robinson" userId="fc180eca-8d2e-48bd-936e-967abcd2cd28" providerId="ADAL" clId="{01DEFE54-B200-2643-9D17-E873F0AE9168}" dt="2024-04-12T10:03:39.864" v="4879" actId="478"/>
          <ac:picMkLst>
            <pc:docMk/>
            <pc:sldMk cId="1200272711" sldId="1111"/>
            <ac:picMk id="15" creationId="{20097FB5-5BAE-EA57-9EE7-CAC02D44C647}"/>
          </ac:picMkLst>
        </pc:picChg>
      </pc:sldChg>
      <pc:sldChg chg="add del">
        <pc:chgData name="James Robinson" userId="fc180eca-8d2e-48bd-936e-967abcd2cd28" providerId="ADAL" clId="{01DEFE54-B200-2643-9D17-E873F0AE9168}" dt="2024-04-11T16:14:26.768" v="4402"/>
        <pc:sldMkLst>
          <pc:docMk/>
          <pc:sldMk cId="3956440533" sldId="1111"/>
        </pc:sldMkLst>
      </pc:sldChg>
      <pc:sldChg chg="addSp delSp modSp del mod ord">
        <pc:chgData name="James Robinson" userId="fc180eca-8d2e-48bd-936e-967abcd2cd28" providerId="ADAL" clId="{01DEFE54-B200-2643-9D17-E873F0AE9168}" dt="2024-04-12T10:29:31.317" v="5647" actId="2696"/>
        <pc:sldMkLst>
          <pc:docMk/>
          <pc:sldMk cId="2902599437" sldId="1112"/>
        </pc:sldMkLst>
        <pc:spChg chg="mod">
          <ac:chgData name="James Robinson" userId="fc180eca-8d2e-48bd-936e-967abcd2cd28" providerId="ADAL" clId="{01DEFE54-B200-2643-9D17-E873F0AE9168}" dt="2024-04-12T09:56:40.289" v="4746" actId="1076"/>
          <ac:spMkLst>
            <pc:docMk/>
            <pc:sldMk cId="2902599437" sldId="1112"/>
            <ac:spMk id="5" creationId="{8391CCBA-169A-D85C-C682-A83382884E35}"/>
          </ac:spMkLst>
        </pc:spChg>
        <pc:spChg chg="add mod">
          <ac:chgData name="James Robinson" userId="fc180eca-8d2e-48bd-936e-967abcd2cd28" providerId="ADAL" clId="{01DEFE54-B200-2643-9D17-E873F0AE9168}" dt="2024-04-12T09:55:59.134" v="4732" actId="1076"/>
          <ac:spMkLst>
            <pc:docMk/>
            <pc:sldMk cId="2902599437" sldId="1112"/>
            <ac:spMk id="8" creationId="{1C3602B9-C614-C416-74A2-EE8D9B4D1D6E}"/>
          </ac:spMkLst>
        </pc:spChg>
        <pc:spChg chg="mod">
          <ac:chgData name="James Robinson" userId="fc180eca-8d2e-48bd-936e-967abcd2cd28" providerId="ADAL" clId="{01DEFE54-B200-2643-9D17-E873F0AE9168}" dt="2024-04-12T09:55:50.617" v="4730"/>
          <ac:spMkLst>
            <pc:docMk/>
            <pc:sldMk cId="2902599437" sldId="1112"/>
            <ac:spMk id="11" creationId="{5BB99FEB-B3B2-7A28-5C0C-9F8D7DE4E2DE}"/>
          </ac:spMkLst>
        </pc:spChg>
        <pc:spChg chg="mod">
          <ac:chgData name="James Robinson" userId="fc180eca-8d2e-48bd-936e-967abcd2cd28" providerId="ADAL" clId="{01DEFE54-B200-2643-9D17-E873F0AE9168}" dt="2024-04-12T09:54:12.196" v="4708" actId="1076"/>
          <ac:spMkLst>
            <pc:docMk/>
            <pc:sldMk cId="2902599437" sldId="1112"/>
            <ac:spMk id="15" creationId="{4BA1A674-D236-7554-846C-568B2470BF6D}"/>
          </ac:spMkLst>
        </pc:spChg>
        <pc:spChg chg="mod">
          <ac:chgData name="James Robinson" userId="fc180eca-8d2e-48bd-936e-967abcd2cd28" providerId="ADAL" clId="{01DEFE54-B200-2643-9D17-E873F0AE9168}" dt="2024-04-12T09:54:16.066" v="4709" actId="1076"/>
          <ac:spMkLst>
            <pc:docMk/>
            <pc:sldMk cId="2902599437" sldId="1112"/>
            <ac:spMk id="16" creationId="{90BD0783-6224-5986-DA40-E36F3FFB6FD6}"/>
          </ac:spMkLst>
        </pc:spChg>
        <pc:spChg chg="mod">
          <ac:chgData name="James Robinson" userId="fc180eca-8d2e-48bd-936e-967abcd2cd28" providerId="ADAL" clId="{01DEFE54-B200-2643-9D17-E873F0AE9168}" dt="2024-04-12T09:54:19.055" v="4710" actId="1076"/>
          <ac:spMkLst>
            <pc:docMk/>
            <pc:sldMk cId="2902599437" sldId="1112"/>
            <ac:spMk id="17" creationId="{CBDE6F4F-684D-3DBC-DC02-F0C7377E6AE3}"/>
          </ac:spMkLst>
        </pc:spChg>
        <pc:spChg chg="mod">
          <ac:chgData name="James Robinson" userId="fc180eca-8d2e-48bd-936e-967abcd2cd28" providerId="ADAL" clId="{01DEFE54-B200-2643-9D17-E873F0AE9168}" dt="2024-04-12T09:54:22.273" v="4711" actId="1076"/>
          <ac:spMkLst>
            <pc:docMk/>
            <pc:sldMk cId="2902599437" sldId="1112"/>
            <ac:spMk id="18" creationId="{01FE342C-3655-FC7F-0C79-92250FE0C7CD}"/>
          </ac:spMkLst>
        </pc:spChg>
        <pc:spChg chg="mod">
          <ac:chgData name="James Robinson" userId="fc180eca-8d2e-48bd-936e-967abcd2cd28" providerId="ADAL" clId="{01DEFE54-B200-2643-9D17-E873F0AE9168}" dt="2024-04-12T09:57:01.467" v="4750"/>
          <ac:spMkLst>
            <pc:docMk/>
            <pc:sldMk cId="2902599437" sldId="1112"/>
            <ac:spMk id="19" creationId="{BDBFADF7-B1E5-7252-180C-EB2B9ED4970A}"/>
          </ac:spMkLst>
        </pc:spChg>
        <pc:spChg chg="add mod">
          <ac:chgData name="James Robinson" userId="fc180eca-8d2e-48bd-936e-967abcd2cd28" providerId="ADAL" clId="{01DEFE54-B200-2643-9D17-E873F0AE9168}" dt="2024-04-12T09:57:56.365" v="4812" actId="1076"/>
          <ac:spMkLst>
            <pc:docMk/>
            <pc:sldMk cId="2902599437" sldId="1112"/>
            <ac:spMk id="20" creationId="{D97BA3E9-0B37-762C-214C-3EC3B033E8F9}"/>
          </ac:spMkLst>
        </pc:spChg>
        <pc:spChg chg="mod">
          <ac:chgData name="James Robinson" userId="fc180eca-8d2e-48bd-936e-967abcd2cd28" providerId="ADAL" clId="{01DEFE54-B200-2643-9D17-E873F0AE9168}" dt="2024-04-12T09:54:58.472" v="4716" actId="1076"/>
          <ac:spMkLst>
            <pc:docMk/>
            <pc:sldMk cId="2902599437" sldId="1112"/>
            <ac:spMk id="25" creationId="{F4CE413C-633B-8061-0302-C0DC87859251}"/>
          </ac:spMkLst>
        </pc:spChg>
        <pc:spChg chg="mod">
          <ac:chgData name="James Robinson" userId="fc180eca-8d2e-48bd-936e-967abcd2cd28" providerId="ADAL" clId="{01DEFE54-B200-2643-9D17-E873F0AE9168}" dt="2024-04-12T09:53:50.391" v="4707" actId="1076"/>
          <ac:spMkLst>
            <pc:docMk/>
            <pc:sldMk cId="2902599437" sldId="1112"/>
            <ac:spMk id="34" creationId="{D1509147-77B4-2597-B2F7-CB975A3A80CF}"/>
          </ac:spMkLst>
        </pc:spChg>
        <pc:spChg chg="mod">
          <ac:chgData name="James Robinson" userId="fc180eca-8d2e-48bd-936e-967abcd2cd28" providerId="ADAL" clId="{01DEFE54-B200-2643-9D17-E873F0AE9168}" dt="2024-04-12T09:53:47.375" v="4706" actId="1076"/>
          <ac:spMkLst>
            <pc:docMk/>
            <pc:sldMk cId="2902599437" sldId="1112"/>
            <ac:spMk id="37" creationId="{FEAEE2BE-01C3-F3D8-CBF4-BD4425C71C20}"/>
          </ac:spMkLst>
        </pc:spChg>
        <pc:spChg chg="mod">
          <ac:chgData name="James Robinson" userId="fc180eca-8d2e-48bd-936e-967abcd2cd28" providerId="ADAL" clId="{01DEFE54-B200-2643-9D17-E873F0AE9168}" dt="2024-04-12T09:54:37.299" v="4713" actId="1076"/>
          <ac:spMkLst>
            <pc:docMk/>
            <pc:sldMk cId="2902599437" sldId="1112"/>
            <ac:spMk id="38" creationId="{12173DF4-003B-14D1-0E09-00364CDA964D}"/>
          </ac:spMkLst>
        </pc:spChg>
        <pc:spChg chg="mod">
          <ac:chgData name="James Robinson" userId="fc180eca-8d2e-48bd-936e-967abcd2cd28" providerId="ADAL" clId="{01DEFE54-B200-2643-9D17-E873F0AE9168}" dt="2024-04-12T09:56:58.031" v="4749" actId="1076"/>
          <ac:spMkLst>
            <pc:docMk/>
            <pc:sldMk cId="2902599437" sldId="1112"/>
            <ac:spMk id="51" creationId="{B2590C47-CB02-2205-AE7E-FCF6DE926064}"/>
          </ac:spMkLst>
        </pc:spChg>
        <pc:spChg chg="mod">
          <ac:chgData name="James Robinson" userId="fc180eca-8d2e-48bd-936e-967abcd2cd28" providerId="ADAL" clId="{01DEFE54-B200-2643-9D17-E873F0AE9168}" dt="2024-04-12T09:56:53.123" v="4748" actId="1076"/>
          <ac:spMkLst>
            <pc:docMk/>
            <pc:sldMk cId="2902599437" sldId="1112"/>
            <ac:spMk id="64" creationId="{B91D7FA5-E681-00BA-8570-33726DBF46AD}"/>
          </ac:spMkLst>
        </pc:spChg>
        <pc:spChg chg="mod">
          <ac:chgData name="James Robinson" userId="fc180eca-8d2e-48bd-936e-967abcd2cd28" providerId="ADAL" clId="{01DEFE54-B200-2643-9D17-E873F0AE9168}" dt="2024-04-12T09:57:16.234" v="4755" actId="14100"/>
          <ac:spMkLst>
            <pc:docMk/>
            <pc:sldMk cId="2902599437" sldId="1112"/>
            <ac:spMk id="65" creationId="{4F7622AD-5276-3E0A-60CB-5A4DC6C0A3CE}"/>
          </ac:spMkLst>
        </pc:spChg>
        <pc:spChg chg="mod">
          <ac:chgData name="James Robinson" userId="fc180eca-8d2e-48bd-936e-967abcd2cd28" providerId="ADAL" clId="{01DEFE54-B200-2643-9D17-E873F0AE9168}" dt="2024-04-12T10:04:47.804" v="4892" actId="1076"/>
          <ac:spMkLst>
            <pc:docMk/>
            <pc:sldMk cId="2902599437" sldId="1112"/>
            <ac:spMk id="84" creationId="{00000000-0000-0000-0000-000000000000}"/>
          </ac:spMkLst>
        </pc:spChg>
        <pc:grpChg chg="mod">
          <ac:chgData name="James Robinson" userId="fc180eca-8d2e-48bd-936e-967abcd2cd28" providerId="ADAL" clId="{01DEFE54-B200-2643-9D17-E873F0AE9168}" dt="2024-04-12T09:55:05.648" v="4718" actId="1076"/>
          <ac:grpSpMkLst>
            <pc:docMk/>
            <pc:sldMk cId="2902599437" sldId="1112"/>
            <ac:grpSpMk id="2" creationId="{7232C9E3-FBE7-33C5-D65E-FA318C5F7ACB}"/>
          </ac:grpSpMkLst>
        </pc:grpChg>
        <pc:grpChg chg="add mod">
          <ac:chgData name="James Robinson" userId="fc180eca-8d2e-48bd-936e-967abcd2cd28" providerId="ADAL" clId="{01DEFE54-B200-2643-9D17-E873F0AE9168}" dt="2024-04-12T09:56:50.368" v="4747" actId="1076"/>
          <ac:grpSpMkLst>
            <pc:docMk/>
            <pc:sldMk cId="2902599437" sldId="1112"/>
            <ac:grpSpMk id="9" creationId="{32A26F6F-E249-0216-3F8C-3C85A4B2BF0A}"/>
          </ac:grpSpMkLst>
        </pc:grpChg>
        <pc:grpChg chg="add mod">
          <ac:chgData name="James Robinson" userId="fc180eca-8d2e-48bd-936e-967abcd2cd28" providerId="ADAL" clId="{01DEFE54-B200-2643-9D17-E873F0AE9168}" dt="2024-04-12T09:57:06.747" v="4751" actId="1076"/>
          <ac:grpSpMkLst>
            <pc:docMk/>
            <pc:sldMk cId="2902599437" sldId="1112"/>
            <ac:grpSpMk id="12" creationId="{4F411F09-6B1A-ACBE-CB5B-AFB5C5CA6ECC}"/>
          </ac:grpSpMkLst>
        </pc:grpChg>
        <pc:grpChg chg="mod">
          <ac:chgData name="James Robinson" userId="fc180eca-8d2e-48bd-936e-967abcd2cd28" providerId="ADAL" clId="{01DEFE54-B200-2643-9D17-E873F0AE9168}" dt="2024-04-12T09:53:09.246" v="4681" actId="1076"/>
          <ac:grpSpMkLst>
            <pc:docMk/>
            <pc:sldMk cId="2902599437" sldId="1112"/>
            <ac:grpSpMk id="45" creationId="{EBBC884D-EDF2-16AB-39D5-53EDC271217F}"/>
          </ac:grpSpMkLst>
        </pc:grpChg>
        <pc:grpChg chg="mod">
          <ac:chgData name="James Robinson" userId="fc180eca-8d2e-48bd-936e-967abcd2cd28" providerId="ADAL" clId="{01DEFE54-B200-2643-9D17-E873F0AE9168}" dt="2024-04-12T09:55:01.714" v="4717" actId="1076"/>
          <ac:grpSpMkLst>
            <pc:docMk/>
            <pc:sldMk cId="2902599437" sldId="1112"/>
            <ac:grpSpMk id="48" creationId="{F3EB4890-61F3-43F4-9794-C62993BB24B4}"/>
          </ac:grpSpMkLst>
        </pc:grpChg>
        <pc:grpChg chg="mod">
          <ac:chgData name="James Robinson" userId="fc180eca-8d2e-48bd-936e-967abcd2cd28" providerId="ADAL" clId="{01DEFE54-B200-2643-9D17-E873F0AE9168}" dt="2024-04-12T09:56:09.731" v="4733" actId="1076"/>
          <ac:grpSpMkLst>
            <pc:docMk/>
            <pc:sldMk cId="2902599437" sldId="1112"/>
            <ac:grpSpMk id="52" creationId="{79EF487B-B59A-8762-1FD4-3EE2D0E31506}"/>
          </ac:grpSpMkLst>
        </pc:grpChg>
        <pc:grpChg chg="mod">
          <ac:chgData name="James Robinson" userId="fc180eca-8d2e-48bd-936e-967abcd2cd28" providerId="ADAL" clId="{01DEFE54-B200-2643-9D17-E873F0AE9168}" dt="2024-04-12T09:55:21.398" v="4720" actId="1076"/>
          <ac:grpSpMkLst>
            <pc:docMk/>
            <pc:sldMk cId="2902599437" sldId="1112"/>
            <ac:grpSpMk id="58" creationId="{F91A3E88-FA14-3C03-3E0A-05A1FE38496F}"/>
          </ac:grpSpMkLst>
        </pc:grpChg>
        <pc:grpChg chg="mod">
          <ac:chgData name="James Robinson" userId="fc180eca-8d2e-48bd-936e-967abcd2cd28" providerId="ADAL" clId="{01DEFE54-B200-2643-9D17-E873F0AE9168}" dt="2024-04-12T09:57:24.672" v="4758" actId="1076"/>
          <ac:grpSpMkLst>
            <pc:docMk/>
            <pc:sldMk cId="2902599437" sldId="1112"/>
            <ac:grpSpMk id="66" creationId="{B0346E99-39F6-3989-3A93-09AE0A3A7013}"/>
          </ac:grpSpMkLst>
        </pc:grpChg>
        <pc:picChg chg="del">
          <ac:chgData name="James Robinson" userId="fc180eca-8d2e-48bd-936e-967abcd2cd28" providerId="ADAL" clId="{01DEFE54-B200-2643-9D17-E873F0AE9168}" dt="2024-04-12T09:58:01.872" v="4814" actId="478"/>
          <ac:picMkLst>
            <pc:docMk/>
            <pc:sldMk cId="2902599437" sldId="1112"/>
            <ac:picMk id="85" creationId="{00000000-0000-0000-0000-000000000000}"/>
          </ac:picMkLst>
        </pc:picChg>
        <pc:cxnChg chg="mod">
          <ac:chgData name="James Robinson" userId="fc180eca-8d2e-48bd-936e-967abcd2cd28" providerId="ADAL" clId="{01DEFE54-B200-2643-9D17-E873F0AE9168}" dt="2024-04-12T09:55:50.617" v="4730"/>
          <ac:cxnSpMkLst>
            <pc:docMk/>
            <pc:sldMk cId="2902599437" sldId="1112"/>
            <ac:cxnSpMk id="10" creationId="{78EFF564-06C0-0F95-D1FA-C5B06263410A}"/>
          </ac:cxnSpMkLst>
        </pc:cxnChg>
        <pc:cxnChg chg="mod">
          <ac:chgData name="James Robinson" userId="fc180eca-8d2e-48bd-936e-967abcd2cd28" providerId="ADAL" clId="{01DEFE54-B200-2643-9D17-E873F0AE9168}" dt="2024-04-12T09:57:01.467" v="4750"/>
          <ac:cxnSpMkLst>
            <pc:docMk/>
            <pc:sldMk cId="2902599437" sldId="1112"/>
            <ac:cxnSpMk id="13" creationId="{588D090D-A2AB-B6E5-6CFD-D4AD6007375C}"/>
          </ac:cxnSpMkLst>
        </pc:cxnChg>
      </pc:sldChg>
      <pc:sldChg chg="addSp delSp modSp add mod modNotesTx">
        <pc:chgData name="James Robinson" userId="fc180eca-8d2e-48bd-936e-967abcd2cd28" providerId="ADAL" clId="{01DEFE54-B200-2643-9D17-E873F0AE9168}" dt="2024-04-12T15:13:26.816" v="8084" actId="1076"/>
        <pc:sldMkLst>
          <pc:docMk/>
          <pc:sldMk cId="3416645788" sldId="1113"/>
        </pc:sldMkLst>
        <pc:spChg chg="mod">
          <ac:chgData name="James Robinson" userId="fc180eca-8d2e-48bd-936e-967abcd2cd28" providerId="ADAL" clId="{01DEFE54-B200-2643-9D17-E873F0AE9168}" dt="2024-04-12T10:29:00.042" v="5640" actId="122"/>
          <ac:spMkLst>
            <pc:docMk/>
            <pc:sldMk cId="3416645788" sldId="1113"/>
            <ac:spMk id="5" creationId="{8391CCBA-169A-D85C-C682-A83382884E35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6" creationId="{5EFA66BF-6E23-0573-B885-1B8E6C10B4BE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7" creationId="{F1921B15-14D4-77AE-1863-4F8A3BDFA9A7}"/>
          </ac:spMkLst>
        </pc:spChg>
        <pc:spChg chg="mod">
          <ac:chgData name="James Robinson" userId="fc180eca-8d2e-48bd-936e-967abcd2cd28" providerId="ADAL" clId="{01DEFE54-B200-2643-9D17-E873F0AE9168}" dt="2024-04-12T15:13:10.617" v="8081" actId="1076"/>
          <ac:spMkLst>
            <pc:docMk/>
            <pc:sldMk cId="3416645788" sldId="1113"/>
            <ac:spMk id="8" creationId="{1C3602B9-C614-C416-74A2-EE8D9B4D1D6E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14" creationId="{24EC7FB2-80D5-6C25-A8DD-0662A89BAAB4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15" creationId="{4BA1A674-D236-7554-846C-568B2470BF6D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16" creationId="{90BD0783-6224-5986-DA40-E36F3FFB6FD6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17" creationId="{CBDE6F4F-684D-3DBC-DC02-F0C7377E6AE3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18" creationId="{01FE342C-3655-FC7F-0C79-92250FE0C7CD}"/>
          </ac:spMkLst>
        </pc:spChg>
        <pc:spChg chg="mod">
          <ac:chgData name="James Robinson" userId="fc180eca-8d2e-48bd-936e-967abcd2cd28" providerId="ADAL" clId="{01DEFE54-B200-2643-9D17-E873F0AE9168}" dt="2024-04-12T13:32:46.030" v="6785"/>
          <ac:spMkLst>
            <pc:docMk/>
            <pc:sldMk cId="3416645788" sldId="1113"/>
            <ac:spMk id="19" creationId="{334A0B9D-C267-74BC-193F-5734DABA7A64}"/>
          </ac:spMkLst>
        </pc:spChg>
        <pc:spChg chg="del">
          <ac:chgData name="James Robinson" userId="fc180eca-8d2e-48bd-936e-967abcd2cd28" providerId="ADAL" clId="{01DEFE54-B200-2643-9D17-E873F0AE9168}" dt="2024-04-12T10:25:17.505" v="5551" actId="478"/>
          <ac:spMkLst>
            <pc:docMk/>
            <pc:sldMk cId="3416645788" sldId="1113"/>
            <ac:spMk id="20" creationId="{D97BA3E9-0B37-762C-214C-3EC3B033E8F9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1" creationId="{F2F09ECA-0987-DEAA-9CF7-44D7308AF938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2" creationId="{B0F0D896-981D-036A-16DA-32AF6CD2F2DF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3" creationId="{75363001-FDE6-0538-458A-5D9CC3867108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4" creationId="{3ED6B02D-9497-4E60-E9E6-0B892852CDEA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5" creationId="{F4CE413C-633B-8061-0302-C0DC87859251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6" creationId="{E12A3A34-D717-7624-DFD8-E3075646B874}"/>
          </ac:spMkLst>
        </pc:spChg>
        <pc:spChg chg="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27" creationId="{AE3387C9-ECE3-7282-5680-DE8C4898FAA4}"/>
          </ac:spMkLst>
        </pc:spChg>
        <pc:spChg chg="mod">
          <ac:chgData name="James Robinson" userId="fc180eca-8d2e-48bd-936e-967abcd2cd28" providerId="ADAL" clId="{01DEFE54-B200-2643-9D17-E873F0AE9168}" dt="2024-04-12T13:32:56.490" v="6789"/>
          <ac:spMkLst>
            <pc:docMk/>
            <pc:sldMk cId="3416645788" sldId="1113"/>
            <ac:spMk id="30" creationId="{4117EFCC-8103-9330-C39D-CA1ED1B3CC0E}"/>
          </ac:spMkLst>
        </pc:spChg>
        <pc:spChg chg="add del mod">
          <ac:chgData name="James Robinson" userId="fc180eca-8d2e-48bd-936e-967abcd2cd28" providerId="ADAL" clId="{01DEFE54-B200-2643-9D17-E873F0AE9168}" dt="2024-04-12T10:28:50.609" v="5636" actId="122"/>
          <ac:spMkLst>
            <pc:docMk/>
            <pc:sldMk cId="3416645788" sldId="1113"/>
            <ac:spMk id="33" creationId="{906EE079-756B-0A44-DD7F-25A7C841CE7B}"/>
          </ac:spMkLst>
        </pc:spChg>
        <pc:spChg chg="mod">
          <ac:chgData name="James Robinson" userId="fc180eca-8d2e-48bd-936e-967abcd2cd28" providerId="ADAL" clId="{01DEFE54-B200-2643-9D17-E873F0AE9168}" dt="2024-04-12T10:28:57.789" v="5639" actId="1076"/>
          <ac:spMkLst>
            <pc:docMk/>
            <pc:sldMk cId="3416645788" sldId="1113"/>
            <ac:spMk id="34" creationId="{D1509147-77B4-2597-B2F7-CB975A3A80CF}"/>
          </ac:spMkLst>
        </pc:spChg>
        <pc:spChg chg="add mod">
          <ac:chgData name="James Robinson" userId="fc180eca-8d2e-48bd-936e-967abcd2cd28" providerId="ADAL" clId="{01DEFE54-B200-2643-9D17-E873F0AE9168}" dt="2024-04-12T15:13:26.816" v="8084" actId="1076"/>
          <ac:spMkLst>
            <pc:docMk/>
            <pc:sldMk cId="3416645788" sldId="1113"/>
            <ac:spMk id="36" creationId="{0C612908-351B-D082-05A3-069BEE9A6458}"/>
          </ac:spMkLst>
        </pc:spChg>
        <pc:spChg chg="del">
          <ac:chgData name="James Robinson" userId="fc180eca-8d2e-48bd-936e-967abcd2cd28" providerId="ADAL" clId="{01DEFE54-B200-2643-9D17-E873F0AE9168}" dt="2024-04-12T10:15:48.489" v="5029" actId="478"/>
          <ac:spMkLst>
            <pc:docMk/>
            <pc:sldMk cId="3416645788" sldId="1113"/>
            <ac:spMk id="36" creationId="{1BB800DB-3D41-AF92-0B20-4BE1F842E256}"/>
          </ac:spMkLst>
        </pc:spChg>
        <pc:spChg chg="mod">
          <ac:chgData name="James Robinson" userId="fc180eca-8d2e-48bd-936e-967abcd2cd28" providerId="ADAL" clId="{01DEFE54-B200-2643-9D17-E873F0AE9168}" dt="2024-04-12T10:28:52.568" v="5637" actId="122"/>
          <ac:spMkLst>
            <pc:docMk/>
            <pc:sldMk cId="3416645788" sldId="1113"/>
            <ac:spMk id="37" creationId="{FEAEE2BE-01C3-F3D8-CBF4-BD4425C71C20}"/>
          </ac:spMkLst>
        </pc:spChg>
        <pc:spChg chg="del mod">
          <ac:chgData name="James Robinson" userId="fc180eca-8d2e-48bd-936e-967abcd2cd28" providerId="ADAL" clId="{01DEFE54-B200-2643-9D17-E873F0AE9168}" dt="2024-04-12T10:19:21.944" v="5345" actId="478"/>
          <ac:spMkLst>
            <pc:docMk/>
            <pc:sldMk cId="3416645788" sldId="1113"/>
            <ac:spMk id="38" creationId="{12173DF4-003B-14D1-0E09-00364CDA964D}"/>
          </ac:spMkLst>
        </pc:spChg>
        <pc:spChg chg="mod">
          <ac:chgData name="James Robinson" userId="fc180eca-8d2e-48bd-936e-967abcd2cd28" providerId="ADAL" clId="{01DEFE54-B200-2643-9D17-E873F0AE9168}" dt="2024-04-12T15:13:07.117" v="8080" actId="1076"/>
          <ac:spMkLst>
            <pc:docMk/>
            <pc:sldMk cId="3416645788" sldId="1113"/>
            <ac:spMk id="51" creationId="{B2590C47-CB02-2205-AE7E-FCF6DE926064}"/>
          </ac:spMkLst>
        </pc:spChg>
        <pc:spChg chg="mod">
          <ac:chgData name="James Robinson" userId="fc180eca-8d2e-48bd-936e-967abcd2cd28" providerId="ADAL" clId="{01DEFE54-B200-2643-9D17-E873F0AE9168}" dt="2024-04-12T10:19:47.352" v="5375"/>
          <ac:spMkLst>
            <pc:docMk/>
            <pc:sldMk cId="3416645788" sldId="1113"/>
            <ac:spMk id="56" creationId="{1AAFD28D-9F4D-7BCE-5CEF-206D6D1A39F2}"/>
          </ac:spMkLst>
        </pc:spChg>
        <pc:spChg chg="add 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57" creationId="{87224916-A68A-96F1-7DE2-4066C8877CD6}"/>
          </ac:spMkLst>
        </pc:spChg>
        <pc:spChg chg="mod">
          <ac:chgData name="James Robinson" userId="fc180eca-8d2e-48bd-936e-967abcd2cd28" providerId="ADAL" clId="{01DEFE54-B200-2643-9D17-E873F0AE9168}" dt="2024-04-12T10:21:08.292" v="5418"/>
          <ac:spMkLst>
            <pc:docMk/>
            <pc:sldMk cId="3416645788" sldId="1113"/>
            <ac:spMk id="63" creationId="{B5D08EAB-A0EA-69DD-B578-39A0E7E96A9C}"/>
          </ac:spMkLst>
        </pc:spChg>
        <pc:spChg chg="del mod">
          <ac:chgData name="James Robinson" userId="fc180eca-8d2e-48bd-936e-967abcd2cd28" providerId="ADAL" clId="{01DEFE54-B200-2643-9D17-E873F0AE9168}" dt="2024-04-12T10:24:48.903" v="5542" actId="478"/>
          <ac:spMkLst>
            <pc:docMk/>
            <pc:sldMk cId="3416645788" sldId="1113"/>
            <ac:spMk id="64" creationId="{B91D7FA5-E681-00BA-8570-33726DBF46AD}"/>
          </ac:spMkLst>
        </pc:spChg>
        <pc:spChg chg="del mod">
          <ac:chgData name="James Robinson" userId="fc180eca-8d2e-48bd-936e-967abcd2cd28" providerId="ADAL" clId="{01DEFE54-B200-2643-9D17-E873F0AE9168}" dt="2024-04-12T10:27:27.182" v="5615" actId="478"/>
          <ac:spMkLst>
            <pc:docMk/>
            <pc:sldMk cId="3416645788" sldId="1113"/>
            <ac:spMk id="65" creationId="{4F7622AD-5276-3E0A-60CB-5A4DC6C0A3CE}"/>
          </ac:spMkLst>
        </pc:spChg>
        <pc:spChg chg="add 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69" creationId="{1E2DA52C-6216-D49E-4BCE-D13F9A14F8B8}"/>
          </ac:spMkLst>
        </pc:spChg>
        <pc:spChg chg="mod">
          <ac:chgData name="James Robinson" userId="fc180eca-8d2e-48bd-936e-967abcd2cd28" providerId="ADAL" clId="{01DEFE54-B200-2643-9D17-E873F0AE9168}" dt="2024-04-12T10:21:20.512" v="5422"/>
          <ac:spMkLst>
            <pc:docMk/>
            <pc:sldMk cId="3416645788" sldId="1113"/>
            <ac:spMk id="72" creationId="{98DE2218-CD0E-C646-CB83-7BB7052F8993}"/>
          </ac:spMkLst>
        </pc:spChg>
        <pc:spChg chg="add mod">
          <ac:chgData name="James Robinson" userId="fc180eca-8d2e-48bd-936e-967abcd2cd28" providerId="ADAL" clId="{01DEFE54-B200-2643-9D17-E873F0AE9168}" dt="2024-04-12T10:28:38.813" v="5633" actId="1076"/>
          <ac:spMkLst>
            <pc:docMk/>
            <pc:sldMk cId="3416645788" sldId="1113"/>
            <ac:spMk id="73" creationId="{485942D4-C5E9-922E-B32D-7CEC18F3D255}"/>
          </ac:spMkLst>
        </pc:spChg>
        <pc:spChg chg="mod">
          <ac:chgData name="James Robinson" userId="fc180eca-8d2e-48bd-936e-967abcd2cd28" providerId="ADAL" clId="{01DEFE54-B200-2643-9D17-E873F0AE9168}" dt="2024-04-12T10:21:43.166" v="5428"/>
          <ac:spMkLst>
            <pc:docMk/>
            <pc:sldMk cId="3416645788" sldId="1113"/>
            <ac:spMk id="76" creationId="{12D6DEF4-E5A9-1EF3-799E-B0B11F769964}"/>
          </ac:spMkLst>
        </pc:spChg>
        <pc:spChg chg="add mod">
          <ac:chgData name="James Robinson" userId="fc180eca-8d2e-48bd-936e-967abcd2cd28" providerId="ADAL" clId="{01DEFE54-B200-2643-9D17-E873F0AE9168}" dt="2024-04-12T10:29:15.041" v="5644" actId="1076"/>
          <ac:spMkLst>
            <pc:docMk/>
            <pc:sldMk cId="3416645788" sldId="1113"/>
            <ac:spMk id="77" creationId="{5FE62C95-E461-40D1-C85F-FCD3B7BB2B37}"/>
          </ac:spMkLst>
        </pc:spChg>
        <pc:spChg chg="mod">
          <ac:chgData name="James Robinson" userId="fc180eca-8d2e-48bd-936e-967abcd2cd28" providerId="ADAL" clId="{01DEFE54-B200-2643-9D17-E873F0AE9168}" dt="2024-04-12T10:22:04.521" v="5454"/>
          <ac:spMkLst>
            <pc:docMk/>
            <pc:sldMk cId="3416645788" sldId="1113"/>
            <ac:spMk id="80" creationId="{6354B5F2-74E7-963F-1A81-36C21500C53E}"/>
          </ac:spMkLst>
        </pc:spChg>
        <pc:spChg chg="add mod">
          <ac:chgData name="James Robinson" userId="fc180eca-8d2e-48bd-936e-967abcd2cd28" providerId="ADAL" clId="{01DEFE54-B200-2643-9D17-E873F0AE9168}" dt="2024-04-12T13:32:54.544" v="6788" actId="1076"/>
          <ac:spMkLst>
            <pc:docMk/>
            <pc:sldMk cId="3416645788" sldId="1113"/>
            <ac:spMk id="81" creationId="{5E5375B0-F4BC-AAB7-30D8-BED919FA6A09}"/>
          </ac:spMkLst>
        </pc:spChg>
        <pc:spChg chg="del mod topLvl">
          <ac:chgData name="James Robinson" userId="fc180eca-8d2e-48bd-936e-967abcd2cd28" providerId="ADAL" clId="{01DEFE54-B200-2643-9D17-E873F0AE9168}" dt="2024-04-12T10:23:32.170" v="5519" actId="478"/>
          <ac:spMkLst>
            <pc:docMk/>
            <pc:sldMk cId="3416645788" sldId="1113"/>
            <ac:spMk id="85" creationId="{B302FDA0-A9D4-EEDF-E0D9-FAA0FD23C32E}"/>
          </ac:spMkLst>
        </pc:spChg>
        <pc:spChg chg="add del mod">
          <ac:chgData name="James Robinson" userId="fc180eca-8d2e-48bd-936e-967abcd2cd28" providerId="ADAL" clId="{01DEFE54-B200-2643-9D17-E873F0AE9168}" dt="2024-04-12T10:27:38.123" v="5618" actId="478"/>
          <ac:spMkLst>
            <pc:docMk/>
            <pc:sldMk cId="3416645788" sldId="1113"/>
            <ac:spMk id="86" creationId="{0B70F9FB-F2DD-1EF7-5A06-55F8A5B67393}"/>
          </ac:spMkLst>
        </pc:spChg>
        <pc:spChg chg="mod">
          <ac:chgData name="James Robinson" userId="fc180eca-8d2e-48bd-936e-967abcd2cd28" providerId="ADAL" clId="{01DEFE54-B200-2643-9D17-E873F0AE9168}" dt="2024-04-12T10:25:24.943" v="5553"/>
          <ac:spMkLst>
            <pc:docMk/>
            <pc:sldMk cId="3416645788" sldId="1113"/>
            <ac:spMk id="89" creationId="{1B22ED82-A57C-3782-C574-C40DD32AAD37}"/>
          </ac:spMkLst>
        </pc:spChg>
        <pc:spChg chg="add mod">
          <ac:chgData name="James Robinson" userId="fc180eca-8d2e-48bd-936e-967abcd2cd28" providerId="ADAL" clId="{01DEFE54-B200-2643-9D17-E873F0AE9168}" dt="2024-04-12T15:13:14.388" v="8082" actId="1076"/>
          <ac:spMkLst>
            <pc:docMk/>
            <pc:sldMk cId="3416645788" sldId="1113"/>
            <ac:spMk id="90" creationId="{AA684A56-6B8C-1CA5-1B9B-1ACA41CDD10D}"/>
          </ac:spMkLst>
        </pc:s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2" creationId="{7232C9E3-FBE7-33C5-D65E-FA318C5F7ACB}"/>
          </ac:grpSpMkLst>
        </pc:gr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9" creationId="{32A26F6F-E249-0216-3F8C-3C85A4B2BF0A}"/>
          </ac:grpSpMkLst>
        </pc:grpChg>
        <pc:grpChg chg="add mod">
          <ac:chgData name="James Robinson" userId="fc180eca-8d2e-48bd-936e-967abcd2cd28" providerId="ADAL" clId="{01DEFE54-B200-2643-9D17-E873F0AE9168}" dt="2024-04-12T15:13:24.197" v="8083" actId="1076"/>
          <ac:grpSpMkLst>
            <pc:docMk/>
            <pc:sldMk cId="3416645788" sldId="1113"/>
            <ac:grpSpMk id="12" creationId="{3F3E4DE2-2E87-A57C-EB30-A8118EA26F8F}"/>
          </ac:grpSpMkLst>
        </pc:grpChg>
        <pc:grpChg chg="del">
          <ac:chgData name="James Robinson" userId="fc180eca-8d2e-48bd-936e-967abcd2cd28" providerId="ADAL" clId="{01DEFE54-B200-2643-9D17-E873F0AE9168}" dt="2024-04-12T10:27:27.182" v="5615" actId="478"/>
          <ac:grpSpMkLst>
            <pc:docMk/>
            <pc:sldMk cId="3416645788" sldId="1113"/>
            <ac:grpSpMk id="12" creationId="{4F411F09-6B1A-ACBE-CB5B-AFB5C5CA6ECC}"/>
          </ac:grpSpMkLst>
        </pc:grpChg>
        <pc:grpChg chg="add del mod">
          <ac:chgData name="James Robinson" userId="fc180eca-8d2e-48bd-936e-967abcd2cd28" providerId="ADAL" clId="{01DEFE54-B200-2643-9D17-E873F0AE9168}" dt="2024-04-12T13:32:58.129" v="6790" actId="478"/>
          <ac:grpSpMkLst>
            <pc:docMk/>
            <pc:sldMk cId="3416645788" sldId="1113"/>
            <ac:grpSpMk id="20" creationId="{28B07821-E331-E9B9-ECB8-231A6D8CC987}"/>
          </ac:grpSpMkLst>
        </pc:gr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32" creationId="{D65554E2-D8AC-7179-C86E-EAA984D16A88}"/>
          </ac:grpSpMkLst>
        </pc:grpChg>
        <pc:grpChg chg="add 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35" creationId="{68D18A3C-FBB1-EE46-BA81-FBAC1CE8CF62}"/>
          </ac:grpSpMkLst>
        </pc:grpChg>
        <pc:grpChg chg="del">
          <ac:chgData name="James Robinson" userId="fc180eca-8d2e-48bd-936e-967abcd2cd28" providerId="ADAL" clId="{01DEFE54-B200-2643-9D17-E873F0AE9168}" dt="2024-04-12T10:16:32.628" v="5107" actId="478"/>
          <ac:grpSpMkLst>
            <pc:docMk/>
            <pc:sldMk cId="3416645788" sldId="1113"/>
            <ac:grpSpMk id="39" creationId="{93D49749-16E1-D2D7-831F-11BE469F820C}"/>
          </ac:grpSpMkLst>
        </pc:gr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42" creationId="{348972B7-364F-5C1B-F0C2-9DD38EE929FE}"/>
          </ac:grpSpMkLst>
        </pc:gr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45" creationId="{EBBC884D-EDF2-16AB-39D5-53EDC271217F}"/>
          </ac:grpSpMkLst>
        </pc:grpChg>
        <pc:grpChg chg="del">
          <ac:chgData name="James Robinson" userId="fc180eca-8d2e-48bd-936e-967abcd2cd28" providerId="ADAL" clId="{01DEFE54-B200-2643-9D17-E873F0AE9168}" dt="2024-04-12T10:17:37.795" v="5175" actId="478"/>
          <ac:grpSpMkLst>
            <pc:docMk/>
            <pc:sldMk cId="3416645788" sldId="1113"/>
            <ac:grpSpMk id="48" creationId="{F3EB4890-61F3-43F4-9794-C62993BB24B4}"/>
          </ac:grpSpMkLst>
        </pc:grpChg>
        <pc:grpChg chg="mod">
          <ac:chgData name="James Robinson" userId="fc180eca-8d2e-48bd-936e-967abcd2cd28" providerId="ADAL" clId="{01DEFE54-B200-2643-9D17-E873F0AE9168}" dt="2024-04-12T10:29:25.062" v="5646" actId="1076"/>
          <ac:grpSpMkLst>
            <pc:docMk/>
            <pc:sldMk cId="3416645788" sldId="1113"/>
            <ac:grpSpMk id="52" creationId="{79EF487B-B59A-8762-1FD4-3EE2D0E31506}"/>
          </ac:grpSpMkLst>
        </pc:grpChg>
        <pc:grpChg chg="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58" creationId="{F91A3E88-FA14-3C03-3E0A-05A1FE38496F}"/>
          </ac:grpSpMkLst>
        </pc:grpChg>
        <pc:grpChg chg="add 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61" creationId="{8EC44F2C-1528-E263-2A33-9AAE78F78481}"/>
          </ac:grpSpMkLst>
        </pc:grpChg>
        <pc:grpChg chg="del">
          <ac:chgData name="James Robinson" userId="fc180eca-8d2e-48bd-936e-967abcd2cd28" providerId="ADAL" clId="{01DEFE54-B200-2643-9D17-E873F0AE9168}" dt="2024-04-12T10:25:17.505" v="5551" actId="478"/>
          <ac:grpSpMkLst>
            <pc:docMk/>
            <pc:sldMk cId="3416645788" sldId="1113"/>
            <ac:grpSpMk id="66" creationId="{B0346E99-39F6-3989-3A93-09AE0A3A7013}"/>
          </ac:grpSpMkLst>
        </pc:grpChg>
        <pc:grpChg chg="add 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70" creationId="{49E176A6-1FCB-6AB2-4F1D-C45E40BBE6DF}"/>
          </ac:grpSpMkLst>
        </pc:grpChg>
        <pc:grpChg chg="add del mod">
          <ac:chgData name="James Robinson" userId="fc180eca-8d2e-48bd-936e-967abcd2cd28" providerId="ADAL" clId="{01DEFE54-B200-2643-9D17-E873F0AE9168}" dt="2024-04-12T10:27:30.384" v="5616" actId="478"/>
          <ac:grpSpMkLst>
            <pc:docMk/>
            <pc:sldMk cId="3416645788" sldId="1113"/>
            <ac:grpSpMk id="74" creationId="{C34421E3-97A2-5A98-5F91-95AB3404B4C3}"/>
          </ac:grpSpMkLst>
        </pc:grpChg>
        <pc:grpChg chg="add mod">
          <ac:chgData name="James Robinson" userId="fc180eca-8d2e-48bd-936e-967abcd2cd28" providerId="ADAL" clId="{01DEFE54-B200-2643-9D17-E873F0AE9168}" dt="2024-04-12T13:32:52.285" v="6787" actId="1076"/>
          <ac:grpSpMkLst>
            <pc:docMk/>
            <pc:sldMk cId="3416645788" sldId="1113"/>
            <ac:grpSpMk id="78" creationId="{DA7349B9-547C-CE8E-5E2A-4E4296630147}"/>
          </ac:grpSpMkLst>
        </pc:grpChg>
        <pc:grpChg chg="add del mod">
          <ac:chgData name="James Robinson" userId="fc180eca-8d2e-48bd-936e-967abcd2cd28" providerId="ADAL" clId="{01DEFE54-B200-2643-9D17-E873F0AE9168}" dt="2024-04-12T10:23:30.032" v="5518" actId="478"/>
          <ac:grpSpMkLst>
            <pc:docMk/>
            <pc:sldMk cId="3416645788" sldId="1113"/>
            <ac:grpSpMk id="82" creationId="{ED57FDEB-9192-97E7-C7A5-B8F36A018ED0}"/>
          </ac:grpSpMkLst>
        </pc:grpChg>
        <pc:grpChg chg="add mod">
          <ac:chgData name="James Robinson" userId="fc180eca-8d2e-48bd-936e-967abcd2cd28" providerId="ADAL" clId="{01DEFE54-B200-2643-9D17-E873F0AE9168}" dt="2024-04-12T10:28:38.813" v="5633" actId="1076"/>
          <ac:grpSpMkLst>
            <pc:docMk/>
            <pc:sldMk cId="3416645788" sldId="1113"/>
            <ac:grpSpMk id="87" creationId="{88C03811-C0B8-2AC4-8035-CF88967523F6}"/>
          </ac:grpSpMkLst>
        </pc:grpChg>
        <pc:cxnChg chg="mod">
          <ac:chgData name="James Robinson" userId="fc180eca-8d2e-48bd-936e-967abcd2cd28" providerId="ADAL" clId="{01DEFE54-B200-2643-9D17-E873F0AE9168}" dt="2024-04-12T13:32:46.030" v="6785"/>
          <ac:cxnSpMkLst>
            <pc:docMk/>
            <pc:sldMk cId="3416645788" sldId="1113"/>
            <ac:cxnSpMk id="13" creationId="{FADF3C1E-8E6C-000D-3672-9F5098AE9F49}"/>
          </ac:cxnSpMkLst>
        </pc:cxnChg>
        <pc:cxnChg chg="mod">
          <ac:chgData name="James Robinson" userId="fc180eca-8d2e-48bd-936e-967abcd2cd28" providerId="ADAL" clId="{01DEFE54-B200-2643-9D17-E873F0AE9168}" dt="2024-04-12T13:32:56.490" v="6789"/>
          <ac:cxnSpMkLst>
            <pc:docMk/>
            <pc:sldMk cId="3416645788" sldId="1113"/>
            <ac:cxnSpMk id="28" creationId="{CE791654-8491-8A8F-20AE-81442C610722}"/>
          </ac:cxnSpMkLst>
        </pc:cxnChg>
        <pc:cxnChg chg="add del">
          <ac:chgData name="James Robinson" userId="fc180eca-8d2e-48bd-936e-967abcd2cd28" providerId="ADAL" clId="{01DEFE54-B200-2643-9D17-E873F0AE9168}" dt="2024-04-12T10:19:21.944" v="5345" actId="478"/>
          <ac:cxnSpMkLst>
            <pc:docMk/>
            <pc:sldMk cId="3416645788" sldId="1113"/>
            <ac:cxnSpMk id="30" creationId="{DE98FD00-90C8-B516-AA3C-D1CC8B55523B}"/>
          </ac:cxnSpMkLst>
        </pc:cxnChg>
        <pc:cxnChg chg="mod">
          <ac:chgData name="James Robinson" userId="fc180eca-8d2e-48bd-936e-967abcd2cd28" providerId="ADAL" clId="{01DEFE54-B200-2643-9D17-E873F0AE9168}" dt="2024-04-12T10:19:47.352" v="5375"/>
          <ac:cxnSpMkLst>
            <pc:docMk/>
            <pc:sldMk cId="3416645788" sldId="1113"/>
            <ac:cxnSpMk id="55" creationId="{F258B003-E459-9182-01E5-6235B5430342}"/>
          </ac:cxnSpMkLst>
        </pc:cxnChg>
        <pc:cxnChg chg="mod">
          <ac:chgData name="James Robinson" userId="fc180eca-8d2e-48bd-936e-967abcd2cd28" providerId="ADAL" clId="{01DEFE54-B200-2643-9D17-E873F0AE9168}" dt="2024-04-12T10:21:08.292" v="5418"/>
          <ac:cxnSpMkLst>
            <pc:docMk/>
            <pc:sldMk cId="3416645788" sldId="1113"/>
            <ac:cxnSpMk id="62" creationId="{849E0DE4-98B5-95E1-E77C-C40EF80E9FA3}"/>
          </ac:cxnSpMkLst>
        </pc:cxnChg>
        <pc:cxnChg chg="mod">
          <ac:chgData name="James Robinson" userId="fc180eca-8d2e-48bd-936e-967abcd2cd28" providerId="ADAL" clId="{01DEFE54-B200-2643-9D17-E873F0AE9168}" dt="2024-04-12T10:21:20.512" v="5422"/>
          <ac:cxnSpMkLst>
            <pc:docMk/>
            <pc:sldMk cId="3416645788" sldId="1113"/>
            <ac:cxnSpMk id="71" creationId="{18A93F7D-4ACD-B73C-940A-CB737821F66B}"/>
          </ac:cxnSpMkLst>
        </pc:cxnChg>
        <pc:cxnChg chg="mod">
          <ac:chgData name="James Robinson" userId="fc180eca-8d2e-48bd-936e-967abcd2cd28" providerId="ADAL" clId="{01DEFE54-B200-2643-9D17-E873F0AE9168}" dt="2024-04-12T10:21:43.166" v="5428"/>
          <ac:cxnSpMkLst>
            <pc:docMk/>
            <pc:sldMk cId="3416645788" sldId="1113"/>
            <ac:cxnSpMk id="75" creationId="{45932C0D-E27C-3160-1FCF-CA4CA455D02B}"/>
          </ac:cxnSpMkLst>
        </pc:cxnChg>
        <pc:cxnChg chg="mod">
          <ac:chgData name="James Robinson" userId="fc180eca-8d2e-48bd-936e-967abcd2cd28" providerId="ADAL" clId="{01DEFE54-B200-2643-9D17-E873F0AE9168}" dt="2024-04-12T10:22:04.521" v="5454"/>
          <ac:cxnSpMkLst>
            <pc:docMk/>
            <pc:sldMk cId="3416645788" sldId="1113"/>
            <ac:cxnSpMk id="79" creationId="{C6601732-E8D0-D9E9-34E9-716006FBCBE6}"/>
          </ac:cxnSpMkLst>
        </pc:cxnChg>
        <pc:cxnChg chg="del mod topLvl">
          <ac:chgData name="James Robinson" userId="fc180eca-8d2e-48bd-936e-967abcd2cd28" providerId="ADAL" clId="{01DEFE54-B200-2643-9D17-E873F0AE9168}" dt="2024-04-12T10:23:30.032" v="5518" actId="478"/>
          <ac:cxnSpMkLst>
            <pc:docMk/>
            <pc:sldMk cId="3416645788" sldId="1113"/>
            <ac:cxnSpMk id="83" creationId="{0C260BB0-398C-D33C-53BC-074F657B4C5C}"/>
          </ac:cxnSpMkLst>
        </pc:cxnChg>
        <pc:cxnChg chg="mod">
          <ac:chgData name="James Robinson" userId="fc180eca-8d2e-48bd-936e-967abcd2cd28" providerId="ADAL" clId="{01DEFE54-B200-2643-9D17-E873F0AE9168}" dt="2024-04-12T10:25:24.943" v="5553"/>
          <ac:cxnSpMkLst>
            <pc:docMk/>
            <pc:sldMk cId="3416645788" sldId="1113"/>
            <ac:cxnSpMk id="88" creationId="{CE194B38-3E21-D48C-3FCD-65725DD64940}"/>
          </ac:cxnSpMkLst>
        </pc:cxnChg>
      </pc:sldChg>
      <pc:sldChg chg="addSp delSp modSp add mod ord modAnim">
        <pc:chgData name="James Robinson" userId="fc180eca-8d2e-48bd-936e-967abcd2cd28" providerId="ADAL" clId="{01DEFE54-B200-2643-9D17-E873F0AE9168}" dt="2024-04-12T14:08:39.180" v="7519"/>
        <pc:sldMkLst>
          <pc:docMk/>
          <pc:sldMk cId="347442540" sldId="1114"/>
        </pc:sldMkLst>
        <pc:spChg chg="mod">
          <ac:chgData name="James Robinson" userId="fc180eca-8d2e-48bd-936e-967abcd2cd28" providerId="ADAL" clId="{01DEFE54-B200-2643-9D17-E873F0AE9168}" dt="2024-04-12T11:02:22.138" v="6593" actId="20577"/>
          <ac:spMkLst>
            <pc:docMk/>
            <pc:sldMk cId="347442540" sldId="1114"/>
            <ac:spMk id="2" creationId="{66A882EB-AC4E-A469-DBFA-2B3B26A77465}"/>
          </ac:spMkLst>
        </pc:spChg>
        <pc:spChg chg="del">
          <ac:chgData name="James Robinson" userId="fc180eca-8d2e-48bd-936e-967abcd2cd28" providerId="ADAL" clId="{01DEFE54-B200-2643-9D17-E873F0AE9168}" dt="2024-04-12T10:52:27.648" v="6115" actId="478"/>
          <ac:spMkLst>
            <pc:docMk/>
            <pc:sldMk cId="347442540" sldId="1114"/>
            <ac:spMk id="3" creationId="{EFB8876D-BE34-E0E0-09C3-FDBE153A05D1}"/>
          </ac:spMkLst>
        </pc:spChg>
        <pc:spChg chg="add del">
          <ac:chgData name="James Robinson" userId="fc180eca-8d2e-48bd-936e-967abcd2cd28" providerId="ADAL" clId="{01DEFE54-B200-2643-9D17-E873F0AE9168}" dt="2024-04-12T10:52:36.484" v="6117" actId="11529"/>
          <ac:spMkLst>
            <pc:docMk/>
            <pc:sldMk cId="347442540" sldId="1114"/>
            <ac:spMk id="4" creationId="{3E053653-243C-13F7-2D0F-7DDA296285AE}"/>
          </ac:spMkLst>
        </pc:spChg>
        <pc:spChg chg="add mod">
          <ac:chgData name="James Robinson" userId="fc180eca-8d2e-48bd-936e-967abcd2cd28" providerId="ADAL" clId="{01DEFE54-B200-2643-9D17-E873F0AE9168}" dt="2024-04-12T10:54:47.041" v="6428" actId="1076"/>
          <ac:spMkLst>
            <pc:docMk/>
            <pc:sldMk cId="347442540" sldId="1114"/>
            <ac:spMk id="5" creationId="{F40B1828-C8B0-41F1-6113-84C6B8EF1DB7}"/>
          </ac:spMkLst>
        </pc:spChg>
        <pc:spChg chg="add mod">
          <ac:chgData name="James Robinson" userId="fc180eca-8d2e-48bd-936e-967abcd2cd28" providerId="ADAL" clId="{01DEFE54-B200-2643-9D17-E873F0AE9168}" dt="2024-04-12T10:54:49.146" v="6429" actId="1076"/>
          <ac:spMkLst>
            <pc:docMk/>
            <pc:sldMk cId="347442540" sldId="1114"/>
            <ac:spMk id="6" creationId="{D3DFD563-7357-C208-700B-BC7ACB718704}"/>
          </ac:spMkLst>
        </pc:spChg>
        <pc:spChg chg="add mod">
          <ac:chgData name="James Robinson" userId="fc180eca-8d2e-48bd-936e-967abcd2cd28" providerId="ADAL" clId="{01DEFE54-B200-2643-9D17-E873F0AE9168}" dt="2024-04-12T13:36:40.550" v="6840" actId="1076"/>
          <ac:spMkLst>
            <pc:docMk/>
            <pc:sldMk cId="347442540" sldId="1114"/>
            <ac:spMk id="7" creationId="{B7609011-C93D-68AE-47E0-664A92DC24AD}"/>
          </ac:spMkLst>
        </pc:spChg>
        <pc:spChg chg="add mod">
          <ac:chgData name="James Robinson" userId="fc180eca-8d2e-48bd-936e-967abcd2cd28" providerId="ADAL" clId="{01DEFE54-B200-2643-9D17-E873F0AE9168}" dt="2024-04-12T13:36:38.113" v="6839" actId="1076"/>
          <ac:spMkLst>
            <pc:docMk/>
            <pc:sldMk cId="347442540" sldId="1114"/>
            <ac:spMk id="8" creationId="{1E6DD447-897E-BF2F-A895-98AD95FF4AF7}"/>
          </ac:spMkLst>
        </pc:spChg>
        <pc:spChg chg="add mod">
          <ac:chgData name="James Robinson" userId="fc180eca-8d2e-48bd-936e-967abcd2cd28" providerId="ADAL" clId="{01DEFE54-B200-2643-9D17-E873F0AE9168}" dt="2024-04-12T13:37:01.621" v="6863" actId="14100"/>
          <ac:spMkLst>
            <pc:docMk/>
            <pc:sldMk cId="347442540" sldId="1114"/>
            <ac:spMk id="9" creationId="{AC86075D-42E5-9354-1F8E-892FECA3A090}"/>
          </ac:spMkLst>
        </pc:spChg>
        <pc:spChg chg="add del mod topLvl">
          <ac:chgData name="James Robinson" userId="fc180eca-8d2e-48bd-936e-967abcd2cd28" providerId="ADAL" clId="{01DEFE54-B200-2643-9D17-E873F0AE9168}" dt="2024-04-12T13:36:32.536" v="6838" actId="478"/>
          <ac:spMkLst>
            <pc:docMk/>
            <pc:sldMk cId="347442540" sldId="1114"/>
            <ac:spMk id="14" creationId="{3A2FD48B-EE41-97F6-C3AE-2AD15A18A209}"/>
          </ac:spMkLst>
        </pc:spChg>
        <pc:spChg chg="add del mod topLvl">
          <ac:chgData name="James Robinson" userId="fc180eca-8d2e-48bd-936e-967abcd2cd28" providerId="ADAL" clId="{01DEFE54-B200-2643-9D17-E873F0AE9168}" dt="2024-04-12T13:36:17.353" v="6831" actId="21"/>
          <ac:spMkLst>
            <pc:docMk/>
            <pc:sldMk cId="347442540" sldId="1114"/>
            <ac:spMk id="15" creationId="{93206069-BC06-D0BD-16DB-C4BBDB82923B}"/>
          </ac:spMkLst>
        </pc:spChg>
        <pc:spChg chg="add del mod">
          <ac:chgData name="James Robinson" userId="fc180eca-8d2e-48bd-936e-967abcd2cd28" providerId="ADAL" clId="{01DEFE54-B200-2643-9D17-E873F0AE9168}" dt="2024-04-12T13:35:40.556" v="6825" actId="478"/>
          <ac:spMkLst>
            <pc:docMk/>
            <pc:sldMk cId="347442540" sldId="1114"/>
            <ac:spMk id="16" creationId="{5813B4DA-D039-7884-FD03-A51A845757CA}"/>
          </ac:spMkLst>
        </pc:spChg>
        <pc:spChg chg="add mod">
          <ac:chgData name="James Robinson" userId="fc180eca-8d2e-48bd-936e-967abcd2cd28" providerId="ADAL" clId="{01DEFE54-B200-2643-9D17-E873F0AE9168}" dt="2024-04-12T13:36:05.977" v="6828" actId="207"/>
          <ac:spMkLst>
            <pc:docMk/>
            <pc:sldMk cId="347442540" sldId="1114"/>
            <ac:spMk id="17" creationId="{8374E6CF-FBDE-DE4F-7A99-71EBBD54BDB9}"/>
          </ac:spMkLst>
        </pc:spChg>
        <pc:spChg chg="add mod">
          <ac:chgData name="James Robinson" userId="fc180eca-8d2e-48bd-936e-967abcd2cd28" providerId="ADAL" clId="{01DEFE54-B200-2643-9D17-E873F0AE9168}" dt="2024-04-12T13:36:31.180" v="6837" actId="14100"/>
          <ac:spMkLst>
            <pc:docMk/>
            <pc:sldMk cId="347442540" sldId="1114"/>
            <ac:spMk id="18" creationId="{FEA4EAD8-3A35-885A-DC47-7F5FDDC39F40}"/>
          </ac:spMkLst>
        </pc:spChg>
        <pc:grpChg chg="add del mod">
          <ac:chgData name="James Robinson" userId="fc180eca-8d2e-48bd-936e-967abcd2cd28" providerId="ADAL" clId="{01DEFE54-B200-2643-9D17-E873F0AE9168}" dt="2024-04-12T13:36:17.353" v="6831" actId="21"/>
          <ac:grpSpMkLst>
            <pc:docMk/>
            <pc:sldMk cId="347442540" sldId="1114"/>
            <ac:grpSpMk id="13" creationId="{0177BC5D-B6D7-19C5-64FE-EC72BD1B976B}"/>
          </ac:grpSpMkLst>
        </pc:grpChg>
        <pc:picChg chg="add mod">
          <ac:chgData name="James Robinson" userId="fc180eca-8d2e-48bd-936e-967abcd2cd28" providerId="ADAL" clId="{01DEFE54-B200-2643-9D17-E873F0AE9168}" dt="2024-04-12T13:34:27.721" v="6798" actId="207"/>
          <ac:picMkLst>
            <pc:docMk/>
            <pc:sldMk cId="347442540" sldId="1114"/>
            <ac:picMk id="4" creationId="{AE1D37AC-395C-2DB4-24BC-E9A40E7153FB}"/>
          </ac:picMkLst>
        </pc:picChg>
        <pc:picChg chg="add mod">
          <ac:chgData name="James Robinson" userId="fc180eca-8d2e-48bd-936e-967abcd2cd28" providerId="ADAL" clId="{01DEFE54-B200-2643-9D17-E873F0AE9168}" dt="2024-04-12T13:34:32.482" v="6800" actId="1076"/>
          <ac:picMkLst>
            <pc:docMk/>
            <pc:sldMk cId="347442540" sldId="1114"/>
            <ac:picMk id="10" creationId="{1C72D600-3946-91F2-99C3-B1FC6CFFC3AE}"/>
          </ac:picMkLst>
        </pc:picChg>
        <pc:picChg chg="add mod">
          <ac:chgData name="James Robinson" userId="fc180eca-8d2e-48bd-936e-967abcd2cd28" providerId="ADAL" clId="{01DEFE54-B200-2643-9D17-E873F0AE9168}" dt="2024-04-12T13:36:43.742" v="6841" actId="1076"/>
          <ac:picMkLst>
            <pc:docMk/>
            <pc:sldMk cId="347442540" sldId="1114"/>
            <ac:picMk id="11" creationId="{5A0CA06F-7D52-8A62-90C3-B1CD9A37B629}"/>
          </ac:picMkLst>
        </pc:picChg>
        <pc:picChg chg="add mod">
          <ac:chgData name="James Robinson" userId="fc180eca-8d2e-48bd-936e-967abcd2cd28" providerId="ADAL" clId="{01DEFE54-B200-2643-9D17-E873F0AE9168}" dt="2024-04-12T13:36:45.876" v="6842" actId="1076"/>
          <ac:picMkLst>
            <pc:docMk/>
            <pc:sldMk cId="347442540" sldId="1114"/>
            <ac:picMk id="12" creationId="{A40F997C-5397-7C45-B085-6C76EDFA1F0E}"/>
          </ac:picMkLst>
        </pc:picChg>
      </pc:sldChg>
      <pc:sldChg chg="addSp delSp modSp add del mod delAnim modAnim">
        <pc:chgData name="James Robinson" userId="fc180eca-8d2e-48bd-936e-967abcd2cd28" providerId="ADAL" clId="{01DEFE54-B200-2643-9D17-E873F0AE9168}" dt="2024-04-12T10:44:01.785" v="6089" actId="2696"/>
        <pc:sldMkLst>
          <pc:docMk/>
          <pc:sldMk cId="2440109004" sldId="1115"/>
        </pc:sldMkLst>
        <pc:spChg chg="add mod">
          <ac:chgData name="James Robinson" userId="fc180eca-8d2e-48bd-936e-967abcd2cd28" providerId="ADAL" clId="{01DEFE54-B200-2643-9D17-E873F0AE9168}" dt="2024-04-12T10:38:16.322" v="5846" actId="1076"/>
          <ac:spMkLst>
            <pc:docMk/>
            <pc:sldMk cId="2440109004" sldId="1115"/>
            <ac:spMk id="3" creationId="{DB988B4E-C0C2-E8A1-9371-98B39E0EB059}"/>
          </ac:spMkLst>
        </pc:spChg>
        <pc:spChg chg="mod">
          <ac:chgData name="James Robinson" userId="fc180eca-8d2e-48bd-936e-967abcd2cd28" providerId="ADAL" clId="{01DEFE54-B200-2643-9D17-E873F0AE9168}" dt="2024-04-12T10:38:06.231" v="5841" actId="14100"/>
          <ac:spMkLst>
            <pc:docMk/>
            <pc:sldMk cId="2440109004" sldId="1115"/>
            <ac:spMk id="4" creationId="{5A265453-D020-B93B-475A-F7546BBA7D90}"/>
          </ac:spMkLst>
        </pc:spChg>
        <pc:spChg chg="mod">
          <ac:chgData name="James Robinson" userId="fc180eca-8d2e-48bd-936e-967abcd2cd28" providerId="ADAL" clId="{01DEFE54-B200-2643-9D17-E873F0AE9168}" dt="2024-04-12T10:38:10.344" v="5843" actId="14100"/>
          <ac:spMkLst>
            <pc:docMk/>
            <pc:sldMk cId="2440109004" sldId="1115"/>
            <ac:spMk id="5" creationId="{2F819EAA-BB2E-7386-0A3B-5A0E19865D75}"/>
          </ac:spMkLst>
        </pc:spChg>
        <pc:spChg chg="mod">
          <ac:chgData name="James Robinson" userId="fc180eca-8d2e-48bd-936e-967abcd2cd28" providerId="ADAL" clId="{01DEFE54-B200-2643-9D17-E873F0AE9168}" dt="2024-04-12T10:38:02.159" v="5839" actId="1076"/>
          <ac:spMkLst>
            <pc:docMk/>
            <pc:sldMk cId="2440109004" sldId="1115"/>
            <ac:spMk id="6" creationId="{5CCA1D85-AD7F-A444-8450-E637C9B7785A}"/>
          </ac:spMkLst>
        </pc:spChg>
        <pc:spChg chg="mod">
          <ac:chgData name="James Robinson" userId="fc180eca-8d2e-48bd-936e-967abcd2cd28" providerId="ADAL" clId="{01DEFE54-B200-2643-9D17-E873F0AE9168}" dt="2024-04-12T10:37:51.186" v="5836" actId="14100"/>
          <ac:spMkLst>
            <pc:docMk/>
            <pc:sldMk cId="2440109004" sldId="1115"/>
            <ac:spMk id="7" creationId="{078B27D7-AAE4-D466-4D4E-975C3DE63B3A}"/>
          </ac:spMkLst>
        </pc:spChg>
        <pc:spChg chg="mod">
          <ac:chgData name="James Robinson" userId="fc180eca-8d2e-48bd-936e-967abcd2cd28" providerId="ADAL" clId="{01DEFE54-B200-2643-9D17-E873F0AE9168}" dt="2024-04-12T10:38:22.550" v="5848" actId="1076"/>
          <ac:spMkLst>
            <pc:docMk/>
            <pc:sldMk cId="2440109004" sldId="1115"/>
            <ac:spMk id="8" creationId="{BB4C6A8D-A87D-FFE1-5A80-A0C38D636AEB}"/>
          </ac:spMkLst>
        </pc:spChg>
        <pc:spChg chg="mod">
          <ac:chgData name="James Robinson" userId="fc180eca-8d2e-48bd-936e-967abcd2cd28" providerId="ADAL" clId="{01DEFE54-B200-2643-9D17-E873F0AE9168}" dt="2024-04-12T10:37:29.585" v="5834" actId="1076"/>
          <ac:spMkLst>
            <pc:docMk/>
            <pc:sldMk cId="2440109004" sldId="1115"/>
            <ac:spMk id="9" creationId="{C3CDCF85-F945-F68A-FE8C-4FF44147AF3F}"/>
          </ac:spMkLst>
        </pc:spChg>
        <pc:spChg chg="mod">
          <ac:chgData name="James Robinson" userId="fc180eca-8d2e-48bd-936e-967abcd2cd28" providerId="ADAL" clId="{01DEFE54-B200-2643-9D17-E873F0AE9168}" dt="2024-04-12T10:37:59.062" v="5838" actId="14100"/>
          <ac:spMkLst>
            <pc:docMk/>
            <pc:sldMk cId="2440109004" sldId="1115"/>
            <ac:spMk id="10" creationId="{677648C7-0A98-8F53-E92F-FDBD380983E4}"/>
          </ac:spMkLst>
        </pc:spChg>
        <pc:spChg chg="mod">
          <ac:chgData name="James Robinson" userId="fc180eca-8d2e-48bd-936e-967abcd2cd28" providerId="ADAL" clId="{01DEFE54-B200-2643-9D17-E873F0AE9168}" dt="2024-04-12T10:38:26.307" v="5850" actId="14100"/>
          <ac:spMkLst>
            <pc:docMk/>
            <pc:sldMk cId="2440109004" sldId="1115"/>
            <ac:spMk id="11" creationId="{00D82D5B-CAF8-AF18-F486-36A634747676}"/>
          </ac:spMkLst>
        </pc:spChg>
        <pc:spChg chg="mod">
          <ac:chgData name="James Robinson" userId="fc180eca-8d2e-48bd-936e-967abcd2cd28" providerId="ADAL" clId="{01DEFE54-B200-2643-9D17-E873F0AE9168}" dt="2024-04-12T10:38:31.150" v="5852" actId="14100"/>
          <ac:spMkLst>
            <pc:docMk/>
            <pc:sldMk cId="2440109004" sldId="1115"/>
            <ac:spMk id="12" creationId="{98B9555E-0294-AC28-FBB4-B1BB51A04CCC}"/>
          </ac:spMkLst>
        </pc:spChg>
        <pc:spChg chg="mod">
          <ac:chgData name="James Robinson" userId="fc180eca-8d2e-48bd-936e-967abcd2cd28" providerId="ADAL" clId="{01DEFE54-B200-2643-9D17-E873F0AE9168}" dt="2024-04-12T10:35:25.063" v="5814" actId="1076"/>
          <ac:spMkLst>
            <pc:docMk/>
            <pc:sldMk cId="2440109004" sldId="1115"/>
            <ac:spMk id="13" creationId="{5734D962-02AD-1378-6621-3324C53D536C}"/>
          </ac:spMkLst>
        </pc:spChg>
        <pc:spChg chg="add mod">
          <ac:chgData name="James Robinson" userId="fc180eca-8d2e-48bd-936e-967abcd2cd28" providerId="ADAL" clId="{01DEFE54-B200-2643-9D17-E873F0AE9168}" dt="2024-04-12T10:38:18.749" v="5847" actId="1076"/>
          <ac:spMkLst>
            <pc:docMk/>
            <pc:sldMk cId="2440109004" sldId="1115"/>
            <ac:spMk id="14" creationId="{A79E966C-D200-AE28-EDF4-983D11E4D292}"/>
          </ac:spMkLst>
        </pc:spChg>
        <pc:spChg chg="add mod">
          <ac:chgData name="James Robinson" userId="fc180eca-8d2e-48bd-936e-967abcd2cd28" providerId="ADAL" clId="{01DEFE54-B200-2643-9D17-E873F0AE9168}" dt="2024-04-12T10:38:13.189" v="5844" actId="1076"/>
          <ac:spMkLst>
            <pc:docMk/>
            <pc:sldMk cId="2440109004" sldId="1115"/>
            <ac:spMk id="15" creationId="{570993E3-582E-1246-1697-4459639E1CED}"/>
          </ac:spMkLst>
        </pc:spChg>
        <pc:spChg chg="mod">
          <ac:chgData name="James Robinson" userId="fc180eca-8d2e-48bd-936e-967abcd2cd28" providerId="ADAL" clId="{01DEFE54-B200-2643-9D17-E873F0AE9168}" dt="2024-04-12T10:35:30.459" v="5815" actId="1076"/>
          <ac:spMkLst>
            <pc:docMk/>
            <pc:sldMk cId="2440109004" sldId="1115"/>
            <ac:spMk id="16" creationId="{739A484E-0F1C-B95B-2E00-27063EE39E90}"/>
          </ac:spMkLst>
        </pc:spChg>
        <pc:spChg chg="mod">
          <ac:chgData name="James Robinson" userId="fc180eca-8d2e-48bd-936e-967abcd2cd28" providerId="ADAL" clId="{01DEFE54-B200-2643-9D17-E873F0AE9168}" dt="2024-04-12T10:39:12.832" v="5892" actId="122"/>
          <ac:spMkLst>
            <pc:docMk/>
            <pc:sldMk cId="2440109004" sldId="1115"/>
            <ac:spMk id="17" creationId="{49922395-8589-F9B9-8E60-5E1073852D7B}"/>
          </ac:spMkLst>
        </pc:spChg>
        <pc:spChg chg="add mod">
          <ac:chgData name="James Robinson" userId="fc180eca-8d2e-48bd-936e-967abcd2cd28" providerId="ADAL" clId="{01DEFE54-B200-2643-9D17-E873F0AE9168}" dt="2024-04-12T10:38:59.534" v="5889" actId="20577"/>
          <ac:spMkLst>
            <pc:docMk/>
            <pc:sldMk cId="2440109004" sldId="1115"/>
            <ac:spMk id="18" creationId="{A370D18B-A559-0DF1-5475-818D89C7ADDA}"/>
          </ac:spMkLst>
        </pc:spChg>
        <pc:spChg chg="add del mod">
          <ac:chgData name="James Robinson" userId="fc180eca-8d2e-48bd-936e-967abcd2cd28" providerId="ADAL" clId="{01DEFE54-B200-2643-9D17-E873F0AE9168}" dt="2024-04-12T10:39:41.911" v="5893" actId="478"/>
          <ac:spMkLst>
            <pc:docMk/>
            <pc:sldMk cId="2440109004" sldId="1115"/>
            <ac:spMk id="19" creationId="{753C3E12-190F-2290-9E2F-09A4F6EE6E5B}"/>
          </ac:spMkLst>
        </pc:spChg>
        <pc:spChg chg="add del mod">
          <ac:chgData name="James Robinson" userId="fc180eca-8d2e-48bd-936e-967abcd2cd28" providerId="ADAL" clId="{01DEFE54-B200-2643-9D17-E873F0AE9168}" dt="2024-04-12T10:39:41.911" v="5893" actId="478"/>
          <ac:spMkLst>
            <pc:docMk/>
            <pc:sldMk cId="2440109004" sldId="1115"/>
            <ac:spMk id="20" creationId="{774E81C7-666F-AC63-1B44-919A6254ADD1}"/>
          </ac:spMkLst>
        </pc:spChg>
        <pc:spChg chg="add del mod">
          <ac:chgData name="James Robinson" userId="fc180eca-8d2e-48bd-936e-967abcd2cd28" providerId="ADAL" clId="{01DEFE54-B200-2643-9D17-E873F0AE9168}" dt="2024-04-12T10:39:41.911" v="5893" actId="478"/>
          <ac:spMkLst>
            <pc:docMk/>
            <pc:sldMk cId="2440109004" sldId="1115"/>
            <ac:spMk id="21" creationId="{93EC0105-7DCB-327B-8A90-203221152D68}"/>
          </ac:spMkLst>
        </pc:spChg>
        <pc:spChg chg="add del mod">
          <ac:chgData name="James Robinson" userId="fc180eca-8d2e-48bd-936e-967abcd2cd28" providerId="ADAL" clId="{01DEFE54-B200-2643-9D17-E873F0AE9168}" dt="2024-04-12T10:39:41.911" v="5893" actId="478"/>
          <ac:spMkLst>
            <pc:docMk/>
            <pc:sldMk cId="2440109004" sldId="1115"/>
            <ac:spMk id="22" creationId="{FF4AFA3C-68A5-2077-D6EB-6E2437144879}"/>
          </ac:spMkLst>
        </pc:spChg>
      </pc:sldChg>
      <pc:sldChg chg="modSp add mod modAnim">
        <pc:chgData name="James Robinson" userId="fc180eca-8d2e-48bd-936e-967abcd2cd28" providerId="ADAL" clId="{01DEFE54-B200-2643-9D17-E873F0AE9168}" dt="2024-04-12T14:10:27.484" v="7547" actId="20577"/>
        <pc:sldMkLst>
          <pc:docMk/>
          <pc:sldMk cId="2394391142" sldId="1116"/>
        </pc:sldMkLst>
        <pc:spChg chg="mod">
          <ac:chgData name="James Robinson" userId="fc180eca-8d2e-48bd-936e-967abcd2cd28" providerId="ADAL" clId="{01DEFE54-B200-2643-9D17-E873F0AE9168}" dt="2024-04-12T10:41:32.508" v="5908" actId="1076"/>
          <ac:spMkLst>
            <pc:docMk/>
            <pc:sldMk cId="2394391142" sldId="1116"/>
            <ac:spMk id="4" creationId="{5A265453-D020-B93B-475A-F7546BBA7D90}"/>
          </ac:spMkLst>
        </pc:spChg>
        <pc:spChg chg="mod">
          <ac:chgData name="James Robinson" userId="fc180eca-8d2e-48bd-936e-967abcd2cd28" providerId="ADAL" clId="{01DEFE54-B200-2643-9D17-E873F0AE9168}" dt="2024-04-12T10:41:34.950" v="5909" actId="1076"/>
          <ac:spMkLst>
            <pc:docMk/>
            <pc:sldMk cId="2394391142" sldId="1116"/>
            <ac:spMk id="5" creationId="{2F819EAA-BB2E-7386-0A3B-5A0E19865D75}"/>
          </ac:spMkLst>
        </pc:spChg>
        <pc:spChg chg="mod">
          <ac:chgData name="James Robinson" userId="fc180eca-8d2e-48bd-936e-967abcd2cd28" providerId="ADAL" clId="{01DEFE54-B200-2643-9D17-E873F0AE9168}" dt="2024-04-12T10:41:02.927" v="5904" actId="1076"/>
          <ac:spMkLst>
            <pc:docMk/>
            <pc:sldMk cId="2394391142" sldId="1116"/>
            <ac:spMk id="6" creationId="{5CCA1D85-AD7F-A444-8450-E637C9B7785A}"/>
          </ac:spMkLst>
        </pc:spChg>
        <pc:spChg chg="mod">
          <ac:chgData name="James Robinson" userId="fc180eca-8d2e-48bd-936e-967abcd2cd28" providerId="ADAL" clId="{01DEFE54-B200-2643-9D17-E873F0AE9168}" dt="2024-04-12T10:43:01.618" v="6038" actId="20577"/>
          <ac:spMkLst>
            <pc:docMk/>
            <pc:sldMk cId="2394391142" sldId="1116"/>
            <ac:spMk id="8" creationId="{BB4C6A8D-A87D-FFE1-5A80-A0C38D636AEB}"/>
          </ac:spMkLst>
        </pc:spChg>
        <pc:spChg chg="mod">
          <ac:chgData name="James Robinson" userId="fc180eca-8d2e-48bd-936e-967abcd2cd28" providerId="ADAL" clId="{01DEFE54-B200-2643-9D17-E873F0AE9168}" dt="2024-04-12T10:41:15.582" v="5905" actId="1076"/>
          <ac:spMkLst>
            <pc:docMk/>
            <pc:sldMk cId="2394391142" sldId="1116"/>
            <ac:spMk id="9" creationId="{C3CDCF85-F945-F68A-FE8C-4FF44147AF3F}"/>
          </ac:spMkLst>
        </pc:spChg>
        <pc:spChg chg="mod">
          <ac:chgData name="James Robinson" userId="fc180eca-8d2e-48bd-936e-967abcd2cd28" providerId="ADAL" clId="{01DEFE54-B200-2643-9D17-E873F0AE9168}" dt="2024-04-12T10:42:58.451" v="6032"/>
          <ac:spMkLst>
            <pc:docMk/>
            <pc:sldMk cId="2394391142" sldId="1116"/>
            <ac:spMk id="11" creationId="{00D82D5B-CAF8-AF18-F486-36A634747676}"/>
          </ac:spMkLst>
        </pc:spChg>
        <pc:spChg chg="mod">
          <ac:chgData name="James Robinson" userId="fc180eca-8d2e-48bd-936e-967abcd2cd28" providerId="ADAL" clId="{01DEFE54-B200-2643-9D17-E873F0AE9168}" dt="2024-04-12T10:41:48.393" v="5913" actId="1076"/>
          <ac:spMkLst>
            <pc:docMk/>
            <pc:sldMk cId="2394391142" sldId="1116"/>
            <ac:spMk id="12" creationId="{98B9555E-0294-AC28-FBB4-B1BB51A04CCC}"/>
          </ac:spMkLst>
        </pc:spChg>
        <pc:spChg chg="mod">
          <ac:chgData name="James Robinson" userId="fc180eca-8d2e-48bd-936e-967abcd2cd28" providerId="ADAL" clId="{01DEFE54-B200-2643-9D17-E873F0AE9168}" dt="2024-04-12T14:10:08.548" v="7527" actId="113"/>
          <ac:spMkLst>
            <pc:docMk/>
            <pc:sldMk cId="2394391142" sldId="1116"/>
            <ac:spMk id="13" creationId="{5734D962-02AD-1378-6621-3324C53D536C}"/>
          </ac:spMkLst>
        </pc:spChg>
        <pc:spChg chg="mod">
          <ac:chgData name="James Robinson" userId="fc180eca-8d2e-48bd-936e-967abcd2cd28" providerId="ADAL" clId="{01DEFE54-B200-2643-9D17-E873F0AE9168}" dt="2024-04-12T14:10:11.181" v="7528" actId="113"/>
          <ac:spMkLst>
            <pc:docMk/>
            <pc:sldMk cId="2394391142" sldId="1116"/>
            <ac:spMk id="16" creationId="{739A484E-0F1C-B95B-2E00-27063EE39E90}"/>
          </ac:spMkLst>
        </pc:spChg>
        <pc:spChg chg="mod">
          <ac:chgData name="James Robinson" userId="fc180eca-8d2e-48bd-936e-967abcd2cd28" providerId="ADAL" clId="{01DEFE54-B200-2643-9D17-E873F0AE9168}" dt="2024-04-12T14:10:15.532" v="7530" actId="113"/>
          <ac:spMkLst>
            <pc:docMk/>
            <pc:sldMk cId="2394391142" sldId="1116"/>
            <ac:spMk id="17" creationId="{49922395-8589-F9B9-8E60-5E1073852D7B}"/>
          </ac:spMkLst>
        </pc:spChg>
        <pc:spChg chg="mod">
          <ac:chgData name="James Robinson" userId="fc180eca-8d2e-48bd-936e-967abcd2cd28" providerId="ADAL" clId="{01DEFE54-B200-2643-9D17-E873F0AE9168}" dt="2024-04-12T10:43:21.712" v="6041" actId="207"/>
          <ac:spMkLst>
            <pc:docMk/>
            <pc:sldMk cId="2394391142" sldId="1116"/>
            <ac:spMk id="19" creationId="{9E7A3FC7-1055-AA3C-60F7-E06D1AD33C32}"/>
          </ac:spMkLst>
        </pc:spChg>
        <pc:spChg chg="mod">
          <ac:chgData name="James Robinson" userId="fc180eca-8d2e-48bd-936e-967abcd2cd28" providerId="ADAL" clId="{01DEFE54-B200-2643-9D17-E873F0AE9168}" dt="2024-04-12T10:43:25.726" v="6042" actId="207"/>
          <ac:spMkLst>
            <pc:docMk/>
            <pc:sldMk cId="2394391142" sldId="1116"/>
            <ac:spMk id="20" creationId="{A3DFDCDD-88ED-F4C3-D163-14A584CD5128}"/>
          </ac:spMkLst>
        </pc:spChg>
        <pc:spChg chg="mod">
          <ac:chgData name="James Robinson" userId="fc180eca-8d2e-48bd-936e-967abcd2cd28" providerId="ADAL" clId="{01DEFE54-B200-2643-9D17-E873F0AE9168}" dt="2024-04-12T10:43:17.143" v="6039" actId="207"/>
          <ac:spMkLst>
            <pc:docMk/>
            <pc:sldMk cId="2394391142" sldId="1116"/>
            <ac:spMk id="21" creationId="{30C96458-1BBE-ED51-F04F-AC7C48454648}"/>
          </ac:spMkLst>
        </pc:spChg>
        <pc:spChg chg="mod">
          <ac:chgData name="James Robinson" userId="fc180eca-8d2e-48bd-936e-967abcd2cd28" providerId="ADAL" clId="{01DEFE54-B200-2643-9D17-E873F0AE9168}" dt="2024-04-12T14:10:26.465" v="7546" actId="20577"/>
          <ac:spMkLst>
            <pc:docMk/>
            <pc:sldMk cId="2394391142" sldId="1116"/>
            <ac:spMk id="22" creationId="{07DDF960-BD03-A3E4-87EB-E75D139BF9E8}"/>
          </ac:spMkLst>
        </pc:spChg>
      </pc:sldChg>
      <pc:sldChg chg="addSp delSp modSp add mod modAnim">
        <pc:chgData name="James Robinson" userId="fc180eca-8d2e-48bd-936e-967abcd2cd28" providerId="ADAL" clId="{01DEFE54-B200-2643-9D17-E873F0AE9168}" dt="2024-04-12T14:11:04.595" v="7555"/>
        <pc:sldMkLst>
          <pc:docMk/>
          <pc:sldMk cId="604533232" sldId="1117"/>
        </pc:sldMkLst>
        <pc:spChg chg="mod">
          <ac:chgData name="James Robinson" userId="fc180eca-8d2e-48bd-936e-967abcd2cd28" providerId="ADAL" clId="{01DEFE54-B200-2643-9D17-E873F0AE9168}" dt="2024-04-12T13:36:55.679" v="6862" actId="20577"/>
          <ac:spMkLst>
            <pc:docMk/>
            <pc:sldMk cId="604533232" sldId="1117"/>
            <ac:spMk id="2" creationId="{66A882EB-AC4E-A469-DBFA-2B3B26A77465}"/>
          </ac:spMkLst>
        </pc:spChg>
        <pc:spChg chg="mod">
          <ac:chgData name="James Robinson" userId="fc180eca-8d2e-48bd-936e-967abcd2cd28" providerId="ADAL" clId="{01DEFE54-B200-2643-9D17-E873F0AE9168}" dt="2024-04-12T13:43:16.009" v="7250" actId="1076"/>
          <ac:spMkLst>
            <pc:docMk/>
            <pc:sldMk cId="604533232" sldId="1117"/>
            <ac:spMk id="5" creationId="{F40B1828-C8B0-41F1-6113-84C6B8EF1DB7}"/>
          </ac:spMkLst>
        </pc:spChg>
        <pc:spChg chg="mod">
          <ac:chgData name="James Robinson" userId="fc180eca-8d2e-48bd-936e-967abcd2cd28" providerId="ADAL" clId="{01DEFE54-B200-2643-9D17-E873F0AE9168}" dt="2024-04-12T13:43:20.118" v="7251" actId="1076"/>
          <ac:spMkLst>
            <pc:docMk/>
            <pc:sldMk cId="604533232" sldId="1117"/>
            <ac:spMk id="6" creationId="{D3DFD563-7357-C208-700B-BC7ACB718704}"/>
          </ac:spMkLst>
        </pc:spChg>
        <pc:spChg chg="mod">
          <ac:chgData name="James Robinson" userId="fc180eca-8d2e-48bd-936e-967abcd2cd28" providerId="ADAL" clId="{01DEFE54-B200-2643-9D17-E873F0AE9168}" dt="2024-04-12T13:44:07.147" v="7264" actId="14100"/>
          <ac:spMkLst>
            <pc:docMk/>
            <pc:sldMk cId="604533232" sldId="1117"/>
            <ac:spMk id="7" creationId="{B7609011-C93D-68AE-47E0-664A92DC24AD}"/>
          </ac:spMkLst>
        </pc:spChg>
        <pc:spChg chg="mod">
          <ac:chgData name="James Robinson" userId="fc180eca-8d2e-48bd-936e-967abcd2cd28" providerId="ADAL" clId="{01DEFE54-B200-2643-9D17-E873F0AE9168}" dt="2024-04-12T13:43:24.846" v="7252" actId="1076"/>
          <ac:spMkLst>
            <pc:docMk/>
            <pc:sldMk cId="604533232" sldId="1117"/>
            <ac:spMk id="8" creationId="{1E6DD447-897E-BF2F-A895-98AD95FF4AF7}"/>
          </ac:spMkLst>
        </pc:spChg>
        <pc:spChg chg="mod">
          <ac:chgData name="James Robinson" userId="fc180eca-8d2e-48bd-936e-967abcd2cd28" providerId="ADAL" clId="{01DEFE54-B200-2643-9D17-E873F0AE9168}" dt="2024-04-12T13:45:04.809" v="7293" actId="20577"/>
          <ac:spMkLst>
            <pc:docMk/>
            <pc:sldMk cId="604533232" sldId="1117"/>
            <ac:spMk id="9" creationId="{AC86075D-42E5-9354-1F8E-892FECA3A090}"/>
          </ac:spMkLst>
        </pc:spChg>
        <pc:spChg chg="add del mod">
          <ac:chgData name="James Robinson" userId="fc180eca-8d2e-48bd-936e-967abcd2cd28" providerId="ADAL" clId="{01DEFE54-B200-2643-9D17-E873F0AE9168}" dt="2024-04-12T13:38:37.706" v="7023" actId="478"/>
          <ac:spMkLst>
            <pc:docMk/>
            <pc:sldMk cId="604533232" sldId="1117"/>
            <ac:spMk id="14" creationId="{B3C5DED0-95E0-C639-36BF-3393A6D2094D}"/>
          </ac:spMkLst>
        </pc:spChg>
        <pc:spChg chg="add del mod">
          <ac:chgData name="James Robinson" userId="fc180eca-8d2e-48bd-936e-967abcd2cd28" providerId="ADAL" clId="{01DEFE54-B200-2643-9D17-E873F0AE9168}" dt="2024-04-12T13:38:41.498" v="7025" actId="478"/>
          <ac:spMkLst>
            <pc:docMk/>
            <pc:sldMk cId="604533232" sldId="1117"/>
            <ac:spMk id="15" creationId="{0C2DB18E-6913-5B57-F792-461318AA80A4}"/>
          </ac:spMkLst>
        </pc:spChg>
        <pc:spChg chg="add mod">
          <ac:chgData name="James Robinson" userId="fc180eca-8d2e-48bd-936e-967abcd2cd28" providerId="ADAL" clId="{01DEFE54-B200-2643-9D17-E873F0AE9168}" dt="2024-04-12T13:43:29.063" v="7253" actId="1076"/>
          <ac:spMkLst>
            <pc:docMk/>
            <pc:sldMk cId="604533232" sldId="1117"/>
            <ac:spMk id="16" creationId="{D8D014B1-7156-4015-F9EE-1489623E0192}"/>
          </ac:spMkLst>
        </pc:spChg>
        <pc:spChg chg="mod">
          <ac:chgData name="James Robinson" userId="fc180eca-8d2e-48bd-936e-967abcd2cd28" providerId="ADAL" clId="{01DEFE54-B200-2643-9D17-E873F0AE9168}" dt="2024-04-12T13:45:50.377" v="7297" actId="207"/>
          <ac:spMkLst>
            <pc:docMk/>
            <pc:sldMk cId="604533232" sldId="1117"/>
            <ac:spMk id="17" creationId="{8374E6CF-FBDE-DE4F-7A99-71EBBD54BDB9}"/>
          </ac:spMkLst>
        </pc:spChg>
        <pc:spChg chg="mod">
          <ac:chgData name="James Robinson" userId="fc180eca-8d2e-48bd-936e-967abcd2cd28" providerId="ADAL" clId="{01DEFE54-B200-2643-9D17-E873F0AE9168}" dt="2024-04-12T13:45:57.726" v="7299" actId="207"/>
          <ac:spMkLst>
            <pc:docMk/>
            <pc:sldMk cId="604533232" sldId="1117"/>
            <ac:spMk id="18" creationId="{FEA4EAD8-3A35-885A-DC47-7F5FDDC39F40}"/>
          </ac:spMkLst>
        </pc:spChg>
        <pc:spChg chg="add mod">
          <ac:chgData name="James Robinson" userId="fc180eca-8d2e-48bd-936e-967abcd2cd28" providerId="ADAL" clId="{01DEFE54-B200-2643-9D17-E873F0AE9168}" dt="2024-04-12T13:43:49.404" v="7259" actId="14100"/>
          <ac:spMkLst>
            <pc:docMk/>
            <pc:sldMk cId="604533232" sldId="1117"/>
            <ac:spMk id="21" creationId="{6433F362-4A05-598D-DAAC-50D2906D838A}"/>
          </ac:spMkLst>
        </pc:spChg>
        <pc:spChg chg="add mod">
          <ac:chgData name="James Robinson" userId="fc180eca-8d2e-48bd-936e-967abcd2cd28" providerId="ADAL" clId="{01DEFE54-B200-2643-9D17-E873F0AE9168}" dt="2024-04-12T13:43:59.354" v="7262" actId="14100"/>
          <ac:spMkLst>
            <pc:docMk/>
            <pc:sldMk cId="604533232" sldId="1117"/>
            <ac:spMk id="22" creationId="{86925A88-90C0-F470-BC94-9B651D6A6DEC}"/>
          </ac:spMkLst>
        </pc:spChg>
        <pc:picChg chg="mod">
          <ac:chgData name="James Robinson" userId="fc180eca-8d2e-48bd-936e-967abcd2cd28" providerId="ADAL" clId="{01DEFE54-B200-2643-9D17-E873F0AE9168}" dt="2024-04-12T13:43:31.731" v="7254" actId="1076"/>
          <ac:picMkLst>
            <pc:docMk/>
            <pc:sldMk cId="604533232" sldId="1117"/>
            <ac:picMk id="4" creationId="{AE1D37AC-395C-2DB4-24BC-E9A40E7153FB}"/>
          </ac:picMkLst>
        </pc:picChg>
        <pc:picChg chg="del">
          <ac:chgData name="James Robinson" userId="fc180eca-8d2e-48bd-936e-967abcd2cd28" providerId="ADAL" clId="{01DEFE54-B200-2643-9D17-E873F0AE9168}" dt="2024-04-12T13:38:08.828" v="6987" actId="478"/>
          <ac:picMkLst>
            <pc:docMk/>
            <pc:sldMk cId="604533232" sldId="1117"/>
            <ac:picMk id="10" creationId="{1C72D600-3946-91F2-99C3-B1FC6CFFC3AE}"/>
          </ac:picMkLst>
        </pc:picChg>
        <pc:picChg chg="mod">
          <ac:chgData name="James Robinson" userId="fc180eca-8d2e-48bd-936e-967abcd2cd28" providerId="ADAL" clId="{01DEFE54-B200-2643-9D17-E873F0AE9168}" dt="2024-04-12T13:43:39.267" v="7256" actId="1076"/>
          <ac:picMkLst>
            <pc:docMk/>
            <pc:sldMk cId="604533232" sldId="1117"/>
            <ac:picMk id="11" creationId="{5A0CA06F-7D52-8A62-90C3-B1CD9A37B629}"/>
          </ac:picMkLst>
        </pc:picChg>
        <pc:picChg chg="mod">
          <ac:chgData name="James Robinson" userId="fc180eca-8d2e-48bd-936e-967abcd2cd28" providerId="ADAL" clId="{01DEFE54-B200-2643-9D17-E873F0AE9168}" dt="2024-04-12T13:43:51.930" v="7260" actId="1076"/>
          <ac:picMkLst>
            <pc:docMk/>
            <pc:sldMk cId="604533232" sldId="1117"/>
            <ac:picMk id="12" creationId="{A40F997C-5397-7C45-B085-6C76EDFA1F0E}"/>
          </ac:picMkLst>
        </pc:picChg>
        <pc:picChg chg="add del mod">
          <ac:chgData name="James Robinson" userId="fc180eca-8d2e-48bd-936e-967abcd2cd28" providerId="ADAL" clId="{01DEFE54-B200-2643-9D17-E873F0AE9168}" dt="2024-04-12T13:39:03.621" v="7067" actId="21"/>
          <ac:picMkLst>
            <pc:docMk/>
            <pc:sldMk cId="604533232" sldId="1117"/>
            <ac:picMk id="13" creationId="{4D871263-E3D6-ABF4-EB34-1AA1EDADF3C3}"/>
          </ac:picMkLst>
        </pc:picChg>
        <pc:picChg chg="add mod">
          <ac:chgData name="James Robinson" userId="fc180eca-8d2e-48bd-936e-967abcd2cd28" providerId="ADAL" clId="{01DEFE54-B200-2643-9D17-E873F0AE9168}" dt="2024-04-12T13:43:41.686" v="7257" actId="1076"/>
          <ac:picMkLst>
            <pc:docMk/>
            <pc:sldMk cId="604533232" sldId="1117"/>
            <ac:picMk id="19" creationId="{9BB3425D-B6FB-B8FB-2E4A-C5D494D1C40D}"/>
          </ac:picMkLst>
        </pc:picChg>
        <pc:picChg chg="add mod">
          <ac:chgData name="James Robinson" userId="fc180eca-8d2e-48bd-936e-967abcd2cd28" providerId="ADAL" clId="{01DEFE54-B200-2643-9D17-E873F0AE9168}" dt="2024-04-12T13:43:36.017" v="7255" actId="1076"/>
          <ac:picMkLst>
            <pc:docMk/>
            <pc:sldMk cId="604533232" sldId="1117"/>
            <ac:picMk id="20" creationId="{ACD5ECFA-B621-D681-C44F-26FF840DCDD7}"/>
          </ac:picMkLst>
        </pc:picChg>
        <pc:picChg chg="add mod">
          <ac:chgData name="James Robinson" userId="fc180eca-8d2e-48bd-936e-967abcd2cd28" providerId="ADAL" clId="{01DEFE54-B200-2643-9D17-E873F0AE9168}" dt="2024-04-12T13:44:12.017" v="7265" actId="1076"/>
          <ac:picMkLst>
            <pc:docMk/>
            <pc:sldMk cId="604533232" sldId="1117"/>
            <ac:picMk id="23" creationId="{7E9903F4-AE89-6505-80D0-2B8ED07F2DDB}"/>
          </ac:picMkLst>
        </pc:picChg>
        <pc:picChg chg="add mod">
          <ac:chgData name="James Robinson" userId="fc180eca-8d2e-48bd-936e-967abcd2cd28" providerId="ADAL" clId="{01DEFE54-B200-2643-9D17-E873F0AE9168}" dt="2024-04-12T13:44:16.872" v="7266" actId="1076"/>
          <ac:picMkLst>
            <pc:docMk/>
            <pc:sldMk cId="604533232" sldId="1117"/>
            <ac:picMk id="24" creationId="{AAFA2A07-319D-3F23-1C83-1F8FE5D8DD5B}"/>
          </ac:picMkLst>
        </pc:picChg>
      </pc:sldChg>
      <pc:sldChg chg="addSp delSp modSp add mod ord modNotesTx">
        <pc:chgData name="James Robinson" userId="fc180eca-8d2e-48bd-936e-967abcd2cd28" providerId="ADAL" clId="{01DEFE54-B200-2643-9D17-E873F0AE9168}" dt="2024-04-12T15:14:29.067" v="8100" actId="20577"/>
        <pc:sldMkLst>
          <pc:docMk/>
          <pc:sldMk cId="349238528" sldId="1118"/>
        </pc:sldMkLst>
        <pc:spChg chg="mod">
          <ac:chgData name="James Robinson" userId="fc180eca-8d2e-48bd-936e-967abcd2cd28" providerId="ADAL" clId="{01DEFE54-B200-2643-9D17-E873F0AE9168}" dt="2024-04-12T13:53:33.289" v="7338" actId="20577"/>
          <ac:spMkLst>
            <pc:docMk/>
            <pc:sldMk cId="349238528" sldId="1118"/>
            <ac:spMk id="2" creationId="{66A882EB-AC4E-A469-DBFA-2B3B26A77465}"/>
          </ac:spMkLst>
        </pc:spChg>
        <pc:spChg chg="del mod">
          <ac:chgData name="James Robinson" userId="fc180eca-8d2e-48bd-936e-967abcd2cd28" providerId="ADAL" clId="{01DEFE54-B200-2643-9D17-E873F0AE9168}" dt="2024-04-12T14:06:52.394" v="7491" actId="478"/>
          <ac:spMkLst>
            <pc:docMk/>
            <pc:sldMk cId="349238528" sldId="1118"/>
            <ac:spMk id="3" creationId="{EFB8876D-BE34-E0E0-09C3-FDBE153A05D1}"/>
          </ac:spMkLst>
        </pc:spChg>
        <pc:spChg chg="add mod">
          <ac:chgData name="James Robinson" userId="fc180eca-8d2e-48bd-936e-967abcd2cd28" providerId="ADAL" clId="{01DEFE54-B200-2643-9D17-E873F0AE9168}" dt="2024-04-12T13:57:51.424" v="7368" actId="207"/>
          <ac:spMkLst>
            <pc:docMk/>
            <pc:sldMk cId="349238528" sldId="1118"/>
            <ac:spMk id="10" creationId="{2DE88A30-FE3A-4B8C-B4F4-725991A9E5A0}"/>
          </ac:spMkLst>
        </pc:spChg>
        <pc:spChg chg="add mod">
          <ac:chgData name="James Robinson" userId="fc180eca-8d2e-48bd-936e-967abcd2cd28" providerId="ADAL" clId="{01DEFE54-B200-2643-9D17-E873F0AE9168}" dt="2024-04-12T13:57:54.302" v="7369" actId="207"/>
          <ac:spMkLst>
            <pc:docMk/>
            <pc:sldMk cId="349238528" sldId="1118"/>
            <ac:spMk id="11" creationId="{C4621BBE-4FF0-D7A8-E7BC-E95DAC187EDC}"/>
          </ac:spMkLst>
        </pc:spChg>
        <pc:spChg chg="add mod">
          <ac:chgData name="James Robinson" userId="fc180eca-8d2e-48bd-936e-967abcd2cd28" providerId="ADAL" clId="{01DEFE54-B200-2643-9D17-E873F0AE9168}" dt="2024-04-12T14:02:59.985" v="7453" actId="1076"/>
          <ac:spMkLst>
            <pc:docMk/>
            <pc:sldMk cId="349238528" sldId="1118"/>
            <ac:spMk id="12" creationId="{38333B9D-D1D5-50AD-A659-FBCCFD20C113}"/>
          </ac:spMkLst>
        </pc:spChg>
        <pc:spChg chg="add mod">
          <ac:chgData name="James Robinson" userId="fc180eca-8d2e-48bd-936e-967abcd2cd28" providerId="ADAL" clId="{01DEFE54-B200-2643-9D17-E873F0AE9168}" dt="2024-04-12T14:03:03.805" v="7454" actId="1076"/>
          <ac:spMkLst>
            <pc:docMk/>
            <pc:sldMk cId="349238528" sldId="1118"/>
            <ac:spMk id="13" creationId="{82DDC726-4454-4E5A-D146-588C9023EDF3}"/>
          </ac:spMkLst>
        </pc:spChg>
        <pc:spChg chg="add mod">
          <ac:chgData name="James Robinson" userId="fc180eca-8d2e-48bd-936e-967abcd2cd28" providerId="ADAL" clId="{01DEFE54-B200-2643-9D17-E873F0AE9168}" dt="2024-04-12T14:03:06.810" v="7455" actId="1076"/>
          <ac:spMkLst>
            <pc:docMk/>
            <pc:sldMk cId="349238528" sldId="1118"/>
            <ac:spMk id="14" creationId="{EC743A8C-3598-1146-978D-602F937B3DDF}"/>
          </ac:spMkLst>
        </pc:spChg>
        <pc:spChg chg="add mod">
          <ac:chgData name="James Robinson" userId="fc180eca-8d2e-48bd-936e-967abcd2cd28" providerId="ADAL" clId="{01DEFE54-B200-2643-9D17-E873F0AE9168}" dt="2024-04-12T14:01:31.592" v="7439" actId="767"/>
          <ac:spMkLst>
            <pc:docMk/>
            <pc:sldMk cId="349238528" sldId="1118"/>
            <ac:spMk id="21" creationId="{AA58480C-15FF-2FB7-0572-79F246FE3920}"/>
          </ac:spMkLst>
        </pc:spChg>
        <pc:picChg chg="add mod">
          <ac:chgData name="James Robinson" userId="fc180eca-8d2e-48bd-936e-967abcd2cd28" providerId="ADAL" clId="{01DEFE54-B200-2643-9D17-E873F0AE9168}" dt="2024-04-12T13:57:13.966" v="7357" actId="14100"/>
          <ac:picMkLst>
            <pc:docMk/>
            <pc:sldMk cId="349238528" sldId="1118"/>
            <ac:picMk id="5" creationId="{63117336-F41E-DF07-5181-33EAC78B9F95}"/>
          </ac:picMkLst>
        </pc:picChg>
        <pc:picChg chg="add mod">
          <ac:chgData name="James Robinson" userId="fc180eca-8d2e-48bd-936e-967abcd2cd28" providerId="ADAL" clId="{01DEFE54-B200-2643-9D17-E873F0AE9168}" dt="2024-04-12T13:57:19.538" v="7359" actId="1076"/>
          <ac:picMkLst>
            <pc:docMk/>
            <pc:sldMk cId="349238528" sldId="1118"/>
            <ac:picMk id="7" creationId="{199CAB2D-FC9D-7E53-5E74-35406FDE3F0C}"/>
          </ac:picMkLst>
        </pc:picChg>
        <pc:picChg chg="add mod">
          <ac:chgData name="James Robinson" userId="fc180eca-8d2e-48bd-936e-967abcd2cd28" providerId="ADAL" clId="{01DEFE54-B200-2643-9D17-E873F0AE9168}" dt="2024-04-12T13:57:25.525" v="7361" actId="1076"/>
          <ac:picMkLst>
            <pc:docMk/>
            <pc:sldMk cId="349238528" sldId="1118"/>
            <ac:picMk id="9" creationId="{DB9EA951-C68A-7771-6AD7-27D1E7A525E5}"/>
          </ac:picMkLst>
        </pc:picChg>
        <pc:picChg chg="add mod">
          <ac:chgData name="James Robinson" userId="fc180eca-8d2e-48bd-936e-967abcd2cd28" providerId="ADAL" clId="{01DEFE54-B200-2643-9D17-E873F0AE9168}" dt="2024-04-12T14:03:08.880" v="7456" actId="1076"/>
          <ac:picMkLst>
            <pc:docMk/>
            <pc:sldMk cId="349238528" sldId="1118"/>
            <ac:picMk id="16" creationId="{9F7BF56D-6076-AB0C-1FF6-E6CF63FE3658}"/>
          </ac:picMkLst>
        </pc:picChg>
        <pc:picChg chg="add mod">
          <ac:chgData name="James Robinson" userId="fc180eca-8d2e-48bd-936e-967abcd2cd28" providerId="ADAL" clId="{01DEFE54-B200-2643-9D17-E873F0AE9168}" dt="2024-04-12T14:07:30.381" v="7504" actId="1076"/>
          <ac:picMkLst>
            <pc:docMk/>
            <pc:sldMk cId="349238528" sldId="1118"/>
            <ac:picMk id="18" creationId="{70E12EAC-1D36-0330-E923-130661FEF73E}"/>
          </ac:picMkLst>
        </pc:picChg>
        <pc:picChg chg="add mod modCrop">
          <ac:chgData name="James Robinson" userId="fc180eca-8d2e-48bd-936e-967abcd2cd28" providerId="ADAL" clId="{01DEFE54-B200-2643-9D17-E873F0AE9168}" dt="2024-04-12T14:07:29.123" v="7503" actId="1076"/>
          <ac:picMkLst>
            <pc:docMk/>
            <pc:sldMk cId="349238528" sldId="1118"/>
            <ac:picMk id="20" creationId="{B344288F-822F-7AAF-4F27-1285B32EC964}"/>
          </ac:picMkLst>
        </pc:picChg>
        <pc:picChg chg="add mod">
          <ac:chgData name="James Robinson" userId="fc180eca-8d2e-48bd-936e-967abcd2cd28" providerId="ADAL" clId="{01DEFE54-B200-2643-9D17-E873F0AE9168}" dt="2024-04-12T14:07:44.627" v="7513" actId="166"/>
          <ac:picMkLst>
            <pc:docMk/>
            <pc:sldMk cId="349238528" sldId="1118"/>
            <ac:picMk id="23" creationId="{B502A532-5BBE-D830-E97D-67EFCBDEA0CA}"/>
          </ac:picMkLst>
        </pc:picChg>
        <pc:picChg chg="add mod">
          <ac:chgData name="James Robinson" userId="fc180eca-8d2e-48bd-936e-967abcd2cd28" providerId="ADAL" clId="{01DEFE54-B200-2643-9D17-E873F0AE9168}" dt="2024-04-12T14:07:37.178" v="7509" actId="1076"/>
          <ac:picMkLst>
            <pc:docMk/>
            <pc:sldMk cId="349238528" sldId="1118"/>
            <ac:picMk id="25" creationId="{43F4D7DB-AB43-4835-AA0E-F3DE1480D983}"/>
          </ac:picMkLst>
        </pc:picChg>
        <pc:picChg chg="add mod">
          <ac:chgData name="James Robinson" userId="fc180eca-8d2e-48bd-936e-967abcd2cd28" providerId="ADAL" clId="{01DEFE54-B200-2643-9D17-E873F0AE9168}" dt="2024-04-12T14:03:15.751" v="7460" actId="1076"/>
          <ac:picMkLst>
            <pc:docMk/>
            <pc:sldMk cId="349238528" sldId="1118"/>
            <ac:picMk id="27" creationId="{DA10D81D-6B50-3CAC-A277-678B6EB05D72}"/>
          </ac:picMkLst>
        </pc:picChg>
        <pc:picChg chg="add mod">
          <ac:chgData name="James Robinson" userId="fc180eca-8d2e-48bd-936e-967abcd2cd28" providerId="ADAL" clId="{01DEFE54-B200-2643-9D17-E873F0AE9168}" dt="2024-04-12T14:07:32.640" v="7506" actId="1076"/>
          <ac:picMkLst>
            <pc:docMk/>
            <pc:sldMk cId="349238528" sldId="1118"/>
            <ac:picMk id="29" creationId="{97105407-DA72-4CA9-8B47-C5DCE403F46F}"/>
          </ac:picMkLst>
        </pc:picChg>
        <pc:picChg chg="add mod">
          <ac:chgData name="James Robinson" userId="fc180eca-8d2e-48bd-936e-967abcd2cd28" providerId="ADAL" clId="{01DEFE54-B200-2643-9D17-E873F0AE9168}" dt="2024-04-12T14:07:34.716" v="7508" actId="1076"/>
          <ac:picMkLst>
            <pc:docMk/>
            <pc:sldMk cId="349238528" sldId="1118"/>
            <ac:picMk id="31" creationId="{5679C703-2EBA-6D17-4B81-6F03C4034952}"/>
          </ac:picMkLst>
        </pc:picChg>
        <pc:picChg chg="add del mod">
          <ac:chgData name="James Robinson" userId="fc180eca-8d2e-48bd-936e-967abcd2cd28" providerId="ADAL" clId="{01DEFE54-B200-2643-9D17-E873F0AE9168}" dt="2024-04-12T14:05:13.792" v="7477" actId="478"/>
          <ac:picMkLst>
            <pc:docMk/>
            <pc:sldMk cId="349238528" sldId="1118"/>
            <ac:picMk id="33" creationId="{435DD2D4-7662-20D5-B92F-2B6E95544C48}"/>
          </ac:picMkLst>
        </pc:picChg>
        <pc:picChg chg="add mod">
          <ac:chgData name="James Robinson" userId="fc180eca-8d2e-48bd-936e-967abcd2cd28" providerId="ADAL" clId="{01DEFE54-B200-2643-9D17-E873F0AE9168}" dt="2024-04-12T14:07:02.545" v="7495" actId="1076"/>
          <ac:picMkLst>
            <pc:docMk/>
            <pc:sldMk cId="349238528" sldId="1118"/>
            <ac:picMk id="35" creationId="{AD98A9FB-BB36-72AA-105D-8283F06349DD}"/>
          </ac:picMkLst>
        </pc:picChg>
        <pc:picChg chg="add mod">
          <ac:chgData name="James Robinson" userId="fc180eca-8d2e-48bd-936e-967abcd2cd28" providerId="ADAL" clId="{01DEFE54-B200-2643-9D17-E873F0AE9168}" dt="2024-04-12T14:07:39.715" v="7511" actId="1076"/>
          <ac:picMkLst>
            <pc:docMk/>
            <pc:sldMk cId="349238528" sldId="1118"/>
            <ac:picMk id="37" creationId="{BFC8666C-AB59-4E70-92B4-E3B0DDE85E94}"/>
          </ac:picMkLst>
        </pc:picChg>
        <pc:picChg chg="add mod">
          <ac:chgData name="James Robinson" userId="fc180eca-8d2e-48bd-936e-967abcd2cd28" providerId="ADAL" clId="{01DEFE54-B200-2643-9D17-E873F0AE9168}" dt="2024-04-12T14:07:38.519" v="7510" actId="1076"/>
          <ac:picMkLst>
            <pc:docMk/>
            <pc:sldMk cId="349238528" sldId="1118"/>
            <ac:picMk id="39" creationId="{55449034-68C7-FED3-C182-43E746169911}"/>
          </ac:picMkLst>
        </pc:picChg>
        <pc:picChg chg="add mod">
          <ac:chgData name="James Robinson" userId="fc180eca-8d2e-48bd-936e-967abcd2cd28" providerId="ADAL" clId="{01DEFE54-B200-2643-9D17-E873F0AE9168}" dt="2024-04-12T14:07:41.148" v="7512" actId="1076"/>
          <ac:picMkLst>
            <pc:docMk/>
            <pc:sldMk cId="349238528" sldId="1118"/>
            <ac:picMk id="41" creationId="{3452B2AC-89AF-5CEA-F444-EB0A40727070}"/>
          </ac:picMkLst>
        </pc:picChg>
      </pc:sldChg>
      <pc:sldChg chg="add del ord setBg">
        <pc:chgData name="James Robinson" userId="fc180eca-8d2e-48bd-936e-967abcd2cd28" providerId="ADAL" clId="{01DEFE54-B200-2643-9D17-E873F0AE9168}" dt="2024-04-12T14:32:39.598" v="7588" actId="2696"/>
        <pc:sldMkLst>
          <pc:docMk/>
          <pc:sldMk cId="1197002877" sldId="1123"/>
        </pc:sldMkLst>
      </pc:sldChg>
      <pc:sldChg chg="add del setBg">
        <pc:chgData name="James Robinson" userId="fc180eca-8d2e-48bd-936e-967abcd2cd28" providerId="ADAL" clId="{01DEFE54-B200-2643-9D17-E873F0AE9168}" dt="2024-04-12T14:32:05.818" v="7564" actId="2696"/>
        <pc:sldMkLst>
          <pc:docMk/>
          <pc:sldMk cId="1137740707" sldId="1124"/>
        </pc:sldMkLst>
      </pc:sldChg>
      <pc:sldChg chg="addSp delSp modSp add mod ord modNotesTx">
        <pc:chgData name="James Robinson" userId="fc180eca-8d2e-48bd-936e-967abcd2cd28" providerId="ADAL" clId="{01DEFE54-B200-2643-9D17-E873F0AE9168}" dt="2024-04-12T14:35:06.886" v="7710" actId="207"/>
        <pc:sldMkLst>
          <pc:docMk/>
          <pc:sldMk cId="2382580613" sldId="1125"/>
        </pc:sldMkLst>
        <pc:spChg chg="mod">
          <ac:chgData name="James Robinson" userId="fc180eca-8d2e-48bd-936e-967abcd2cd28" providerId="ADAL" clId="{01DEFE54-B200-2643-9D17-E873F0AE9168}" dt="2024-04-12T14:11:46.405" v="7559"/>
          <ac:spMkLst>
            <pc:docMk/>
            <pc:sldMk cId="2382580613" sldId="1125"/>
            <ac:spMk id="2" creationId="{952C40A1-121C-310D-34DE-DA1AD8834834}"/>
          </ac:spMkLst>
        </pc:spChg>
        <pc:spChg chg="add mod">
          <ac:chgData name="James Robinson" userId="fc180eca-8d2e-48bd-936e-967abcd2cd28" providerId="ADAL" clId="{01DEFE54-B200-2643-9D17-E873F0AE9168}" dt="2024-04-12T14:35:06.886" v="7710" actId="207"/>
          <ac:spMkLst>
            <pc:docMk/>
            <pc:sldMk cId="2382580613" sldId="1125"/>
            <ac:spMk id="4" creationId="{144DBD15-C541-0DAF-107E-2E40DBAB4EFF}"/>
          </ac:spMkLst>
        </pc:spChg>
        <pc:picChg chg="del">
          <ac:chgData name="James Robinson" userId="fc180eca-8d2e-48bd-936e-967abcd2cd28" providerId="ADAL" clId="{01DEFE54-B200-2643-9D17-E873F0AE9168}" dt="2024-04-12T14:11:47.446" v="7560" actId="478"/>
          <ac:picMkLst>
            <pc:docMk/>
            <pc:sldMk cId="2382580613" sldId="1125"/>
            <ac:picMk id="3" creationId="{06496FC4-B0E0-9BE3-F5EE-554197E6A290}"/>
          </ac:picMkLst>
        </pc:picChg>
        <pc:picChg chg="add mod">
          <ac:chgData name="James Robinson" userId="fc180eca-8d2e-48bd-936e-967abcd2cd28" providerId="ADAL" clId="{01DEFE54-B200-2643-9D17-E873F0AE9168}" dt="2024-04-12T14:35:01.938" v="7709" actId="1076"/>
          <ac:picMkLst>
            <pc:docMk/>
            <pc:sldMk cId="2382580613" sldId="1125"/>
            <ac:picMk id="5" creationId="{E6ACC28F-7C84-F7D9-88EF-233C7FFC11FE}"/>
          </ac:picMkLst>
        </pc:picChg>
      </pc:sldChg>
      <pc:sldChg chg="addSp delSp modSp add mod">
        <pc:chgData name="James Robinson" userId="fc180eca-8d2e-48bd-936e-967abcd2cd28" providerId="ADAL" clId="{01DEFE54-B200-2643-9D17-E873F0AE9168}" dt="2024-04-12T14:47:56.363" v="8056" actId="207"/>
        <pc:sldMkLst>
          <pc:docMk/>
          <pc:sldMk cId="4165707796" sldId="1126"/>
        </pc:sldMkLst>
        <pc:spChg chg="mod">
          <ac:chgData name="James Robinson" userId="fc180eca-8d2e-48bd-936e-967abcd2cd28" providerId="ADAL" clId="{01DEFE54-B200-2643-9D17-E873F0AE9168}" dt="2024-04-12T14:32:22.114" v="7583" actId="20577"/>
          <ac:spMkLst>
            <pc:docMk/>
            <pc:sldMk cId="4165707796" sldId="1126"/>
            <ac:spMk id="2" creationId="{952C40A1-121C-310D-34DE-DA1AD8834834}"/>
          </ac:spMkLst>
        </pc:spChg>
        <pc:spChg chg="del mod">
          <ac:chgData name="James Robinson" userId="fc180eca-8d2e-48bd-936e-967abcd2cd28" providerId="ADAL" clId="{01DEFE54-B200-2643-9D17-E873F0AE9168}" dt="2024-04-12T14:32:16.434" v="7567" actId="478"/>
          <ac:spMkLst>
            <pc:docMk/>
            <pc:sldMk cId="4165707796" sldId="1126"/>
            <ac:spMk id="4" creationId="{144DBD15-C541-0DAF-107E-2E40DBAB4EFF}"/>
          </ac:spMkLst>
        </pc:spChg>
        <pc:spChg chg="add mod">
          <ac:chgData name="James Robinson" userId="fc180eca-8d2e-48bd-936e-967abcd2cd28" providerId="ADAL" clId="{01DEFE54-B200-2643-9D17-E873F0AE9168}" dt="2024-04-12T14:47:56.363" v="8056" actId="207"/>
          <ac:spMkLst>
            <pc:docMk/>
            <pc:sldMk cId="4165707796" sldId="1126"/>
            <ac:spMk id="7" creationId="{E6A36F3D-27B2-DC07-0C42-AE206B9B028E}"/>
          </ac:spMkLst>
        </pc:spChg>
        <pc:picChg chg="add del mod">
          <ac:chgData name="James Robinson" userId="fc180eca-8d2e-48bd-936e-967abcd2cd28" providerId="ADAL" clId="{01DEFE54-B200-2643-9D17-E873F0AE9168}" dt="2024-04-12T14:46:50.571" v="8013" actId="478"/>
          <ac:picMkLst>
            <pc:docMk/>
            <pc:sldMk cId="4165707796" sldId="1126"/>
            <ac:picMk id="3" creationId="{F412E349-F600-D793-0FDD-15F924A5A50F}"/>
          </ac:picMkLst>
        </pc:picChg>
        <pc:picChg chg="del">
          <ac:chgData name="James Robinson" userId="fc180eca-8d2e-48bd-936e-967abcd2cd28" providerId="ADAL" clId="{01DEFE54-B200-2643-9D17-E873F0AE9168}" dt="2024-04-12T14:32:26.526" v="7584" actId="478"/>
          <ac:picMkLst>
            <pc:docMk/>
            <pc:sldMk cId="4165707796" sldId="1126"/>
            <ac:picMk id="5" creationId="{E6ACC28F-7C84-F7D9-88EF-233C7FFC11FE}"/>
          </ac:picMkLst>
        </pc:picChg>
        <pc:picChg chg="add mod">
          <ac:chgData name="James Robinson" userId="fc180eca-8d2e-48bd-936e-967abcd2cd28" providerId="ADAL" clId="{01DEFE54-B200-2643-9D17-E873F0AE9168}" dt="2024-04-12T14:32:30.428" v="7586"/>
          <ac:picMkLst>
            <pc:docMk/>
            <pc:sldMk cId="4165707796" sldId="1126"/>
            <ac:picMk id="6" creationId="{01DD8CC1-5DA7-8E88-75E6-80C6C7CC5B6F}"/>
          </ac:picMkLst>
        </pc:picChg>
        <pc:picChg chg="add mod">
          <ac:chgData name="James Robinson" userId="fc180eca-8d2e-48bd-936e-967abcd2cd28" providerId="ADAL" clId="{01DEFE54-B200-2643-9D17-E873F0AE9168}" dt="2024-04-12T14:46:53.917" v="8014" actId="1076"/>
          <ac:picMkLst>
            <pc:docMk/>
            <pc:sldMk cId="4165707796" sldId="1126"/>
            <ac:picMk id="9" creationId="{06C0B197-3175-E0C5-8AEB-54FACA195099}"/>
          </ac:picMkLst>
        </pc:picChg>
      </pc:sldChg>
      <pc:sldMasterChg chg="addSldLayout delSldLayout modSldLayout">
        <pc:chgData name="James Robinson" userId="fc180eca-8d2e-48bd-936e-967abcd2cd28" providerId="ADAL" clId="{01DEFE54-B200-2643-9D17-E873F0AE9168}" dt="2024-04-12T14:32:39.598" v="7588" actId="2696"/>
        <pc:sldMasterMkLst>
          <pc:docMk/>
          <pc:sldMasterMk cId="0" sldId="2147483648"/>
        </pc:sldMasterMkLst>
        <pc:sldLayoutChg chg="setBg">
          <pc:chgData name="James Robinson" userId="fc180eca-8d2e-48bd-936e-967abcd2cd28" providerId="ADAL" clId="{01DEFE54-B200-2643-9D17-E873F0AE9168}" dt="2024-04-11T10:52:14.345" v="1"/>
          <pc:sldLayoutMkLst>
            <pc:docMk/>
            <pc:sldMasterMk cId="0" sldId="2147483648"/>
            <pc:sldLayoutMk cId="1940385738" sldId="2147483943"/>
          </pc:sldLayoutMkLst>
        </pc:sldLayoutChg>
        <pc:sldLayoutChg chg="setBg">
          <pc:chgData name="James Robinson" userId="fc180eca-8d2e-48bd-936e-967abcd2cd28" providerId="ADAL" clId="{01DEFE54-B200-2643-9D17-E873F0AE9168}" dt="2024-04-11T10:52:19.084" v="2"/>
          <pc:sldLayoutMkLst>
            <pc:docMk/>
            <pc:sldMasterMk cId="0" sldId="2147483648"/>
            <pc:sldLayoutMk cId="3981418436" sldId="2147483947"/>
          </pc:sldLayoutMkLst>
        </pc:sldLayoutChg>
        <pc:sldLayoutChg chg="setBg">
          <pc:chgData name="James Robinson" userId="fc180eca-8d2e-48bd-936e-967abcd2cd28" providerId="ADAL" clId="{01DEFE54-B200-2643-9D17-E873F0AE9168}" dt="2024-04-11T10:52:22.792" v="3"/>
          <pc:sldLayoutMkLst>
            <pc:docMk/>
            <pc:sldMasterMk cId="0" sldId="2147483648"/>
            <pc:sldLayoutMk cId="1545122121" sldId="2147483948"/>
          </pc:sldLayoutMkLst>
        </pc:sldLayoutChg>
        <pc:sldLayoutChg chg="setBg">
          <pc:chgData name="James Robinson" userId="fc180eca-8d2e-48bd-936e-967abcd2cd28" providerId="ADAL" clId="{01DEFE54-B200-2643-9D17-E873F0AE9168}" dt="2024-04-11T10:52:42.710" v="9"/>
          <pc:sldLayoutMkLst>
            <pc:docMk/>
            <pc:sldMasterMk cId="0" sldId="2147483648"/>
            <pc:sldLayoutMk cId="1259589005" sldId="2147483950"/>
          </pc:sldLayoutMkLst>
        </pc:sldLayoutChg>
        <pc:sldLayoutChg chg="setBg">
          <pc:chgData name="James Robinson" userId="fc180eca-8d2e-48bd-936e-967abcd2cd28" providerId="ADAL" clId="{01DEFE54-B200-2643-9D17-E873F0AE9168}" dt="2024-04-11T10:52:26.832" v="4"/>
          <pc:sldLayoutMkLst>
            <pc:docMk/>
            <pc:sldMasterMk cId="0" sldId="2147483648"/>
            <pc:sldLayoutMk cId="637053031" sldId="2147483956"/>
          </pc:sldLayoutMkLst>
        </pc:sldLayoutChg>
        <pc:sldLayoutChg chg="setBg">
          <pc:chgData name="James Robinson" userId="fc180eca-8d2e-48bd-936e-967abcd2cd28" providerId="ADAL" clId="{01DEFE54-B200-2643-9D17-E873F0AE9168}" dt="2024-04-11T10:52:30.327" v="5"/>
          <pc:sldLayoutMkLst>
            <pc:docMk/>
            <pc:sldMasterMk cId="0" sldId="2147483648"/>
            <pc:sldLayoutMk cId="1213745528" sldId="2147483957"/>
          </pc:sldLayoutMkLst>
        </pc:sldLayoutChg>
        <pc:sldLayoutChg chg="setBg">
          <pc:chgData name="James Robinson" userId="fc180eca-8d2e-48bd-936e-967abcd2cd28" providerId="ADAL" clId="{01DEFE54-B200-2643-9D17-E873F0AE9168}" dt="2024-04-11T10:53:13.793" v="16"/>
          <pc:sldLayoutMkLst>
            <pc:docMk/>
            <pc:sldMasterMk cId="0" sldId="2147483648"/>
            <pc:sldLayoutMk cId="1105343802" sldId="2147483958"/>
          </pc:sldLayoutMkLst>
        </pc:sldLayoutChg>
        <pc:sldLayoutChg chg="setBg">
          <pc:chgData name="James Robinson" userId="fc180eca-8d2e-48bd-936e-967abcd2cd28" providerId="ADAL" clId="{01DEFE54-B200-2643-9D17-E873F0AE9168}" dt="2024-04-11T10:52:33.735" v="6"/>
          <pc:sldLayoutMkLst>
            <pc:docMk/>
            <pc:sldMasterMk cId="0" sldId="2147483648"/>
            <pc:sldLayoutMk cId="2600203034" sldId="2147483960"/>
          </pc:sldLayoutMkLst>
        </pc:sldLayoutChg>
        <pc:sldLayoutChg chg="setBg">
          <pc:chgData name="James Robinson" userId="fc180eca-8d2e-48bd-936e-967abcd2cd28" providerId="ADAL" clId="{01DEFE54-B200-2643-9D17-E873F0AE9168}" dt="2024-04-11T10:52:36.936" v="7"/>
          <pc:sldLayoutMkLst>
            <pc:docMk/>
            <pc:sldMasterMk cId="0" sldId="2147483648"/>
            <pc:sldLayoutMk cId="2241130733" sldId="2147483962"/>
          </pc:sldLayoutMkLst>
        </pc:sldLayoutChg>
        <pc:sldLayoutChg chg="setBg">
          <pc:chgData name="James Robinson" userId="fc180eca-8d2e-48bd-936e-967abcd2cd28" providerId="ADAL" clId="{01DEFE54-B200-2643-9D17-E873F0AE9168}" dt="2024-04-11T10:53:20.064" v="18"/>
          <pc:sldLayoutMkLst>
            <pc:docMk/>
            <pc:sldMasterMk cId="0" sldId="2147483648"/>
            <pc:sldLayoutMk cId="2058459509" sldId="2147483966"/>
          </pc:sldLayoutMkLst>
        </pc:sldLayoutChg>
        <pc:sldLayoutChg chg="setBg">
          <pc:chgData name="James Robinson" userId="fc180eca-8d2e-48bd-936e-967abcd2cd28" providerId="ADAL" clId="{01DEFE54-B200-2643-9D17-E873F0AE9168}" dt="2024-04-11T10:53:22.534" v="19"/>
          <pc:sldLayoutMkLst>
            <pc:docMk/>
            <pc:sldMasterMk cId="0" sldId="2147483648"/>
            <pc:sldLayoutMk cId="1719516087" sldId="2147483968"/>
          </pc:sldLayoutMkLst>
        </pc:sldLayoutChg>
        <pc:sldLayoutChg chg="setBg">
          <pc:chgData name="James Robinson" userId="fc180eca-8d2e-48bd-936e-967abcd2cd28" providerId="ADAL" clId="{01DEFE54-B200-2643-9D17-E873F0AE9168}" dt="2024-04-11T10:52:52.528" v="12"/>
          <pc:sldLayoutMkLst>
            <pc:docMk/>
            <pc:sldMasterMk cId="0" sldId="2147483648"/>
            <pc:sldLayoutMk cId="3262381621" sldId="2147483973"/>
          </pc:sldLayoutMkLst>
        </pc:sldLayoutChg>
        <pc:sldLayoutChg chg="setBg">
          <pc:chgData name="James Robinson" userId="fc180eca-8d2e-48bd-936e-967abcd2cd28" providerId="ADAL" clId="{01DEFE54-B200-2643-9D17-E873F0AE9168}" dt="2024-04-11T10:53:10.802" v="15"/>
          <pc:sldLayoutMkLst>
            <pc:docMk/>
            <pc:sldMasterMk cId="0" sldId="2147483648"/>
            <pc:sldLayoutMk cId="2596812000" sldId="2147483974"/>
          </pc:sldLayoutMkLst>
        </pc:sldLayoutChg>
        <pc:sldLayoutChg chg="setBg">
          <pc:chgData name="James Robinson" userId="fc180eca-8d2e-48bd-936e-967abcd2cd28" providerId="ADAL" clId="{01DEFE54-B200-2643-9D17-E873F0AE9168}" dt="2024-04-11T10:53:08.064" v="14"/>
          <pc:sldLayoutMkLst>
            <pc:docMk/>
            <pc:sldMasterMk cId="0" sldId="2147483648"/>
            <pc:sldLayoutMk cId="3092106347" sldId="2147483977"/>
          </pc:sldLayoutMkLst>
        </pc:sldLayoutChg>
        <pc:sldLayoutChg chg="setBg">
          <pc:chgData name="James Robinson" userId="fc180eca-8d2e-48bd-936e-967abcd2cd28" providerId="ADAL" clId="{01DEFE54-B200-2643-9D17-E873F0AE9168}" dt="2024-04-11T10:52:39.735" v="8"/>
          <pc:sldLayoutMkLst>
            <pc:docMk/>
            <pc:sldMasterMk cId="0" sldId="2147483648"/>
            <pc:sldLayoutMk cId="2435338059" sldId="2147483978"/>
          </pc:sldLayoutMkLst>
        </pc:sldLayoutChg>
        <pc:sldLayoutChg chg="setBg">
          <pc:chgData name="James Robinson" userId="fc180eca-8d2e-48bd-936e-967abcd2cd28" providerId="ADAL" clId="{01DEFE54-B200-2643-9D17-E873F0AE9168}" dt="2024-04-11T10:53:25.247" v="20"/>
          <pc:sldLayoutMkLst>
            <pc:docMk/>
            <pc:sldMasterMk cId="0" sldId="2147483648"/>
            <pc:sldLayoutMk cId="808362442" sldId="2147483980"/>
          </pc:sldLayoutMkLst>
        </pc:sldLayoutChg>
        <pc:sldLayoutChg chg="setBg">
          <pc:chgData name="James Robinson" userId="fc180eca-8d2e-48bd-936e-967abcd2cd28" providerId="ADAL" clId="{01DEFE54-B200-2643-9D17-E873F0AE9168}" dt="2024-04-11T10:52:46.189" v="10"/>
          <pc:sldLayoutMkLst>
            <pc:docMk/>
            <pc:sldMasterMk cId="0" sldId="2147483648"/>
            <pc:sldLayoutMk cId="100336154" sldId="2147483982"/>
          </pc:sldLayoutMkLst>
        </pc:sldLayoutChg>
        <pc:sldLayoutChg chg="setBg">
          <pc:chgData name="James Robinson" userId="fc180eca-8d2e-48bd-936e-967abcd2cd28" providerId="ADAL" clId="{01DEFE54-B200-2643-9D17-E873F0AE9168}" dt="2024-04-11T10:52:49.770" v="11"/>
          <pc:sldLayoutMkLst>
            <pc:docMk/>
            <pc:sldMasterMk cId="0" sldId="2147483648"/>
            <pc:sldLayoutMk cId="2020719658" sldId="2147483984"/>
          </pc:sldLayoutMkLst>
        </pc:sldLayoutChg>
        <pc:sldLayoutChg chg="setBg">
          <pc:chgData name="James Robinson" userId="fc180eca-8d2e-48bd-936e-967abcd2cd28" providerId="ADAL" clId="{01DEFE54-B200-2643-9D17-E873F0AE9168}" dt="2024-04-11T10:53:04.814" v="13"/>
          <pc:sldLayoutMkLst>
            <pc:docMk/>
            <pc:sldMasterMk cId="0" sldId="2147483648"/>
            <pc:sldLayoutMk cId="4229239903" sldId="2147483986"/>
          </pc:sldLayoutMkLst>
        </pc:sldLayoutChg>
        <pc:sldLayoutChg chg="setBg">
          <pc:chgData name="James Robinson" userId="fc180eca-8d2e-48bd-936e-967abcd2cd28" providerId="ADAL" clId="{01DEFE54-B200-2643-9D17-E873F0AE9168}" dt="2024-04-11T10:53:17.242" v="17"/>
          <pc:sldLayoutMkLst>
            <pc:docMk/>
            <pc:sldMasterMk cId="0" sldId="2147483648"/>
            <pc:sldLayoutMk cId="878594137" sldId="2147483991"/>
          </pc:sldLayoutMkLst>
        </pc:sldLayoutChg>
        <pc:sldLayoutChg chg="del">
          <pc:chgData name="James Robinson" userId="fc180eca-8d2e-48bd-936e-967abcd2cd28" providerId="ADAL" clId="{01DEFE54-B200-2643-9D17-E873F0AE9168}" dt="2024-04-11T14:03:37.763" v="1191" actId="2696"/>
          <pc:sldLayoutMkLst>
            <pc:docMk/>
            <pc:sldMasterMk cId="0" sldId="2147483648"/>
            <pc:sldLayoutMk cId="1991310332" sldId="2147483992"/>
          </pc:sldLayoutMkLst>
        </pc:sldLayoutChg>
        <pc:sldLayoutChg chg="del">
          <pc:chgData name="James Robinson" userId="fc180eca-8d2e-48bd-936e-967abcd2cd28" providerId="ADAL" clId="{01DEFE54-B200-2643-9D17-E873F0AE9168}" dt="2024-04-11T13:56:40.838" v="1079" actId="2696"/>
          <pc:sldLayoutMkLst>
            <pc:docMk/>
            <pc:sldMasterMk cId="0" sldId="2147483648"/>
            <pc:sldLayoutMk cId="2212853305" sldId="2147483992"/>
          </pc:sldLayoutMkLst>
        </pc:sldLayoutChg>
        <pc:sldLayoutChg chg="del">
          <pc:chgData name="James Robinson" userId="fc180eca-8d2e-48bd-936e-967abcd2cd28" providerId="ADAL" clId="{01DEFE54-B200-2643-9D17-E873F0AE9168}" dt="2024-04-11T14:16:55.681" v="1603" actId="2696"/>
          <pc:sldLayoutMkLst>
            <pc:docMk/>
            <pc:sldMasterMk cId="0" sldId="2147483648"/>
            <pc:sldLayoutMk cId="3460245892" sldId="2147483992"/>
          </pc:sldLayoutMkLst>
        </pc:sldLayoutChg>
        <pc:sldLayoutChg chg="del">
          <pc:chgData name="James Robinson" userId="fc180eca-8d2e-48bd-936e-967abcd2cd28" providerId="ADAL" clId="{01DEFE54-B200-2643-9D17-E873F0AE9168}" dt="2024-04-11T14:06:42.095" v="1398" actId="2696"/>
          <pc:sldLayoutMkLst>
            <pc:docMk/>
            <pc:sldMasterMk cId="0" sldId="2147483648"/>
            <pc:sldLayoutMk cId="4094736640" sldId="2147483992"/>
          </pc:sldLayoutMkLst>
        </pc:sldLayoutChg>
        <pc:sldLayoutChg chg="addSp modSp add del mod modTransition">
          <pc:chgData name="James Robinson" userId="fc180eca-8d2e-48bd-936e-967abcd2cd28" providerId="ADAL" clId="{01DEFE54-B200-2643-9D17-E873F0AE9168}" dt="2024-04-11T12:08:53.344" v="833" actId="2696"/>
          <pc:sldLayoutMkLst>
            <pc:docMk/>
            <pc:sldMasterMk cId="0" sldId="2147483648"/>
            <pc:sldLayoutMk cId="1797528947" sldId="2147483993"/>
          </pc:sldLayoutMkLst>
          <pc:spChg chg="add mod">
            <ac:chgData name="James Robinson" userId="fc180eca-8d2e-48bd-936e-967abcd2cd28" providerId="ADAL" clId="{01DEFE54-B200-2643-9D17-E873F0AE9168}" dt="2024-04-11T12:08:47.194" v="832"/>
            <ac:spMkLst>
              <pc:docMk/>
              <pc:sldMasterMk cId="0" sldId="2147483648"/>
              <pc:sldLayoutMk cId="1797528947" sldId="2147483993"/>
              <ac:spMk id="2" creationId="{60663237-DBF3-650B-D433-8914E2B7CCE8}"/>
            </ac:spMkLst>
          </pc:spChg>
        </pc:sldLayoutChg>
        <pc:sldLayoutChg chg="modSp add del mod modTransition">
          <pc:chgData name="James Robinson" userId="fc180eca-8d2e-48bd-936e-967abcd2cd28" providerId="ADAL" clId="{01DEFE54-B200-2643-9D17-E873F0AE9168}" dt="2024-04-11T12:09:09.838" v="836" actId="2696"/>
          <pc:sldLayoutMkLst>
            <pc:docMk/>
            <pc:sldMasterMk cId="0" sldId="2147483648"/>
            <pc:sldLayoutMk cId="3204346668" sldId="2147483993"/>
          </pc:sldLayoutMkLst>
          <pc:spChg chg="mod">
            <ac:chgData name="James Robinson" userId="fc180eca-8d2e-48bd-936e-967abcd2cd28" providerId="ADAL" clId="{01DEFE54-B200-2643-9D17-E873F0AE9168}" dt="2024-04-11T12:09:05.191" v="835" actId="6549"/>
            <ac:spMkLst>
              <pc:docMk/>
              <pc:sldMasterMk cId="0" sldId="2147483648"/>
              <pc:sldLayoutMk cId="3204346668" sldId="2147483993"/>
              <ac:spMk id="7" creationId="{88E39823-F30B-468B-8008-58BE47430174}"/>
            </ac:spMkLst>
          </pc:spChg>
        </pc:sldLayoutChg>
        <pc:sldLayoutChg chg="del">
          <pc:chgData name="James Robinson" userId="fc180eca-8d2e-48bd-936e-967abcd2cd28" providerId="ADAL" clId="{01DEFE54-B200-2643-9D17-E873F0AE9168}" dt="2024-04-11T14:27:31.286" v="1773" actId="2696"/>
          <pc:sldLayoutMkLst>
            <pc:docMk/>
            <pc:sldMasterMk cId="0" sldId="2147483648"/>
            <pc:sldLayoutMk cId="958143104" sldId="2147484005"/>
          </pc:sldLayoutMkLst>
        </pc:sldLayoutChg>
        <pc:sldLayoutChg chg="del">
          <pc:chgData name="James Robinson" userId="fc180eca-8d2e-48bd-936e-967abcd2cd28" providerId="ADAL" clId="{01DEFE54-B200-2643-9D17-E873F0AE9168}" dt="2024-04-11T16:21:29.584" v="4658" actId="2696"/>
          <pc:sldLayoutMkLst>
            <pc:docMk/>
            <pc:sldMasterMk cId="0" sldId="2147483648"/>
            <pc:sldLayoutMk cId="2378321337" sldId="2147484005"/>
          </pc:sldLayoutMkLst>
        </pc:sldLayoutChg>
        <pc:sldLayoutChg chg="del">
          <pc:chgData name="James Robinson" userId="fc180eca-8d2e-48bd-936e-967abcd2cd28" providerId="ADAL" clId="{01DEFE54-B200-2643-9D17-E873F0AE9168}" dt="2024-04-12T14:32:39.598" v="7588" actId="2696"/>
          <pc:sldLayoutMkLst>
            <pc:docMk/>
            <pc:sldMasterMk cId="0" sldId="2147483648"/>
            <pc:sldLayoutMk cId="1978226712" sldId="2147484007"/>
          </pc:sldLayoutMkLst>
        </pc:sldLayoutChg>
      </pc:sldMasterChg>
    </pc:docChg>
  </pc:docChgLst>
  <pc:docChgLst>
    <pc:chgData name="Martin O'Reilly" userId="S::moreilly@turing.ac.uk::573df765-72ae-4701-896c-291e34a0c9a9" providerId="AD" clId="Web-{E12D0FCD-571D-93E1-A9C7-369A12E77925}"/>
    <pc:docChg chg="">
      <pc:chgData name="Martin O'Reilly" userId="S::moreilly@turing.ac.uk::573df765-72ae-4701-896c-291e34a0c9a9" providerId="AD" clId="Web-{E12D0FCD-571D-93E1-A9C7-369A12E77925}" dt="2024-07-23T09:48:27.141" v="0"/>
      <pc:docMkLst>
        <pc:docMk/>
      </pc:docMkLst>
      <pc:sldChg chg="modCm">
        <pc:chgData name="Martin O'Reilly" userId="S::moreilly@turing.ac.uk::573df765-72ae-4701-896c-291e34a0c9a9" providerId="AD" clId="Web-{E12D0FCD-571D-93E1-A9C7-369A12E77925}" dt="2024-07-23T09:48:27.141" v="0"/>
        <pc:sldMkLst>
          <pc:docMk/>
          <pc:sldMk cId="169837353" sldId="113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Martin O'Reilly" userId="S::moreilly@turing.ac.uk::573df765-72ae-4701-896c-291e34a0c9a9" providerId="AD" clId="Web-{E12D0FCD-571D-93E1-A9C7-369A12E77925}" dt="2024-07-23T09:48:27.141" v="0"/>
              <pc2:cmMkLst xmlns:pc2="http://schemas.microsoft.com/office/powerpoint/2019/9/main/command">
                <pc:docMk/>
                <pc:sldMk cId="169837353" sldId="1132"/>
                <pc2:cmMk id="{3A90C1A4-68AB-4A4C-A57A-99667A10541F}"/>
              </pc2:cmMkLst>
              <pc226:cmRplyChg chg="add">
                <pc226:chgData name="Martin O'Reilly" userId="S::moreilly@turing.ac.uk::573df765-72ae-4701-896c-291e34a0c9a9" providerId="AD" clId="Web-{E12D0FCD-571D-93E1-A9C7-369A12E77925}" dt="2024-07-23T09:48:27.141" v="0"/>
                <pc2:cmRplyMkLst xmlns:pc2="http://schemas.microsoft.com/office/powerpoint/2019/9/main/command">
                  <pc:docMk/>
                  <pc:sldMk cId="169837353" sldId="1132"/>
                  <pc2:cmMk id="{3A90C1A4-68AB-4A4C-A57A-99667A10541F}"/>
                  <pc2:cmRplyMk id="{83D8FE33-B2F2-4FB9-9F05-349B22E4549E}"/>
                </pc2:cmRplyMkLst>
              </pc226:cmRplyChg>
            </pc226:cmChg>
          </p:ext>
        </pc:extLst>
      </pc:sldChg>
    </pc:docChg>
  </pc:docChgLst>
  <pc:docChgLst>
    <pc:chgData name="James Robinson" userId="fc180eca-8d2e-48bd-936e-967abcd2cd28" providerId="ADAL" clId="{8A4B3D1E-88A6-294F-A62C-184383172D34}"/>
    <pc:docChg chg="undo custSel addSld delSld modSld sldOrd modSection">
      <pc:chgData name="James Robinson" userId="fc180eca-8d2e-48bd-936e-967abcd2cd28" providerId="ADAL" clId="{8A4B3D1E-88A6-294F-A62C-184383172D34}" dt="2024-09-01T20:06:33.740" v="1638" actId="20577"/>
      <pc:docMkLst>
        <pc:docMk/>
      </pc:docMkLst>
      <pc:sldChg chg="addSp delSp modSp add mod ord">
        <pc:chgData name="James Robinson" userId="fc180eca-8d2e-48bd-936e-967abcd2cd28" providerId="ADAL" clId="{8A4B3D1E-88A6-294F-A62C-184383172D34}" dt="2024-08-30T09:09:59.451" v="1404" actId="1076"/>
        <pc:sldMkLst>
          <pc:docMk/>
          <pc:sldMk cId="241709646" sldId="325"/>
        </pc:sldMkLst>
        <pc:spChg chg="add mod">
          <ac:chgData name="James Robinson" userId="fc180eca-8d2e-48bd-936e-967abcd2cd28" providerId="ADAL" clId="{8A4B3D1E-88A6-294F-A62C-184383172D34}" dt="2024-08-30T08:29:08.146" v="788" actId="1076"/>
          <ac:spMkLst>
            <pc:docMk/>
            <pc:sldMk cId="241709646" sldId="325"/>
            <ac:spMk id="7" creationId="{55F984B2-3C38-2FD5-1AB5-5C104802EE0D}"/>
          </ac:spMkLst>
        </pc:spChg>
        <pc:spChg chg="add mod">
          <ac:chgData name="James Robinson" userId="fc180eca-8d2e-48bd-936e-967abcd2cd28" providerId="ADAL" clId="{8A4B3D1E-88A6-294F-A62C-184383172D34}" dt="2024-08-30T08:27:48.520" v="769" actId="255"/>
          <ac:spMkLst>
            <pc:docMk/>
            <pc:sldMk cId="241709646" sldId="325"/>
            <ac:spMk id="8" creationId="{92AF8289-FCB3-450C-53FE-EFCB658C8AD2}"/>
          </ac:spMkLst>
        </pc:spChg>
        <pc:spChg chg="add mod">
          <ac:chgData name="James Robinson" userId="fc180eca-8d2e-48bd-936e-967abcd2cd28" providerId="ADAL" clId="{8A4B3D1E-88A6-294F-A62C-184383172D34}" dt="2024-08-30T08:29:08.146" v="788" actId="1076"/>
          <ac:spMkLst>
            <pc:docMk/>
            <pc:sldMk cId="241709646" sldId="325"/>
            <ac:spMk id="11" creationId="{7610B87E-7775-69F4-CDB6-095BE0C5689F}"/>
          </ac:spMkLst>
        </pc:spChg>
        <pc:spChg chg="add mod">
          <ac:chgData name="James Robinson" userId="fc180eca-8d2e-48bd-936e-967abcd2cd28" providerId="ADAL" clId="{8A4B3D1E-88A6-294F-A62C-184383172D34}" dt="2024-08-30T08:28:55.884" v="786" actId="1076"/>
          <ac:spMkLst>
            <pc:docMk/>
            <pc:sldMk cId="241709646" sldId="325"/>
            <ac:spMk id="12" creationId="{56ECA6EF-3B3F-DC38-6F70-27CCF4643F19}"/>
          </ac:spMkLst>
        </pc:spChg>
        <pc:spChg chg="add mod">
          <ac:chgData name="James Robinson" userId="fc180eca-8d2e-48bd-936e-967abcd2cd28" providerId="ADAL" clId="{8A4B3D1E-88A6-294F-A62C-184383172D34}" dt="2024-08-30T08:29:00.275" v="787" actId="1076"/>
          <ac:spMkLst>
            <pc:docMk/>
            <pc:sldMk cId="241709646" sldId="325"/>
            <ac:spMk id="13" creationId="{B881B03F-DBA7-3782-4118-DE2D1023EF42}"/>
          </ac:spMkLst>
        </pc:spChg>
        <pc:spChg chg="add mod">
          <ac:chgData name="James Robinson" userId="fc180eca-8d2e-48bd-936e-967abcd2cd28" providerId="ADAL" clId="{8A4B3D1E-88A6-294F-A62C-184383172D34}" dt="2024-08-30T08:29:14.634" v="789" actId="1076"/>
          <ac:spMkLst>
            <pc:docMk/>
            <pc:sldMk cId="241709646" sldId="325"/>
            <ac:spMk id="14" creationId="{57142D0D-EB30-BC41-DB07-10DF69DF3B1D}"/>
          </ac:spMkLst>
        </pc:spChg>
        <pc:spChg chg="mod">
          <ac:chgData name="James Robinson" userId="fc180eca-8d2e-48bd-936e-967abcd2cd28" providerId="ADAL" clId="{8A4B3D1E-88A6-294F-A62C-184383172D34}" dt="2024-08-30T08:14:17.628" v="630" actId="20577"/>
          <ac:spMkLst>
            <pc:docMk/>
            <pc:sldMk cId="241709646" sldId="325"/>
            <ac:spMk id="25" creationId="{E19D3FF4-2081-BDC1-B991-857F197290C1}"/>
          </ac:spMkLst>
        </pc:spChg>
        <pc:spChg chg="del topLvl">
          <ac:chgData name="James Robinson" userId="fc180eca-8d2e-48bd-936e-967abcd2cd28" providerId="ADAL" clId="{8A4B3D1E-88A6-294F-A62C-184383172D34}" dt="2024-08-30T08:18:50.836" v="663" actId="478"/>
          <ac:spMkLst>
            <pc:docMk/>
            <pc:sldMk cId="241709646" sldId="325"/>
            <ac:spMk id="29" creationId="{F07237FA-2C92-A36B-1F4A-DABEDDD61ED3}"/>
          </ac:spMkLst>
        </pc:spChg>
        <pc:spChg chg="del mod topLvl">
          <ac:chgData name="James Robinson" userId="fc180eca-8d2e-48bd-936e-967abcd2cd28" providerId="ADAL" clId="{8A4B3D1E-88A6-294F-A62C-184383172D34}" dt="2024-08-30T08:25:23.646" v="724" actId="478"/>
          <ac:spMkLst>
            <pc:docMk/>
            <pc:sldMk cId="241709646" sldId="325"/>
            <ac:spMk id="32" creationId="{A84B3C17-D39B-2D23-D81A-8EA20AB1F89D}"/>
          </ac:spMkLst>
        </pc:spChg>
        <pc:spChg chg="del mod topLvl">
          <ac:chgData name="James Robinson" userId="fc180eca-8d2e-48bd-936e-967abcd2cd28" providerId="ADAL" clId="{8A4B3D1E-88A6-294F-A62C-184383172D34}" dt="2024-08-30T08:25:35.950" v="730" actId="478"/>
          <ac:spMkLst>
            <pc:docMk/>
            <pc:sldMk cId="241709646" sldId="325"/>
            <ac:spMk id="37" creationId="{E64FA120-CCC9-DA0B-FFD5-CDB87A2F8442}"/>
          </ac:spMkLst>
        </pc:spChg>
        <pc:grpChg chg="del mod">
          <ac:chgData name="James Robinson" userId="fc180eca-8d2e-48bd-936e-967abcd2cd28" providerId="ADAL" clId="{8A4B3D1E-88A6-294F-A62C-184383172D34}" dt="2024-08-30T08:17:57.688" v="650" actId="478"/>
          <ac:grpSpMkLst>
            <pc:docMk/>
            <pc:sldMk cId="241709646" sldId="325"/>
            <ac:grpSpMk id="21" creationId="{4116C118-DCA1-BDFC-737B-AF0BA27ADB79}"/>
          </ac:grpSpMkLst>
        </pc:grpChg>
        <pc:grpChg chg="del">
          <ac:chgData name="James Robinson" userId="fc180eca-8d2e-48bd-936e-967abcd2cd28" providerId="ADAL" clId="{8A4B3D1E-88A6-294F-A62C-184383172D34}" dt="2024-08-30T08:18:21.332" v="655" actId="21"/>
          <ac:grpSpMkLst>
            <pc:docMk/>
            <pc:sldMk cId="241709646" sldId="325"/>
            <ac:grpSpMk id="27" creationId="{4E28D81C-23D3-DDD5-5F39-C4202295E1C5}"/>
          </ac:grpSpMkLst>
        </pc:grpChg>
        <pc:grpChg chg="del mod">
          <ac:chgData name="James Robinson" userId="fc180eca-8d2e-48bd-936e-967abcd2cd28" providerId="ADAL" clId="{8A4B3D1E-88A6-294F-A62C-184383172D34}" dt="2024-08-30T08:25:15.857" v="720" actId="21"/>
          <ac:grpSpMkLst>
            <pc:docMk/>
            <pc:sldMk cId="241709646" sldId="325"/>
            <ac:grpSpMk id="30" creationId="{E10F1C7C-2A88-C586-6584-A59BA4164C45}"/>
          </ac:grpSpMkLst>
        </pc:grpChg>
        <pc:grpChg chg="del mod">
          <ac:chgData name="James Robinson" userId="fc180eca-8d2e-48bd-936e-967abcd2cd28" providerId="ADAL" clId="{8A4B3D1E-88A6-294F-A62C-184383172D34}" dt="2024-08-30T08:25:29.382" v="726" actId="21"/>
          <ac:grpSpMkLst>
            <pc:docMk/>
            <pc:sldMk cId="241709646" sldId="325"/>
            <ac:grpSpMk id="33" creationId="{D5ACFD4C-D65C-A910-838F-E15B56D6F2C2}"/>
          </ac:grpSpMkLst>
        </pc:grpChg>
        <pc:picChg chg="add mod">
          <ac:chgData name="James Robinson" userId="fc180eca-8d2e-48bd-936e-967abcd2cd28" providerId="ADAL" clId="{8A4B3D1E-88A6-294F-A62C-184383172D34}" dt="2024-08-30T08:29:08.146" v="788" actId="1076"/>
          <ac:picMkLst>
            <pc:docMk/>
            <pc:sldMk cId="241709646" sldId="325"/>
            <ac:picMk id="4" creationId="{C4EB59D8-E729-8647-FEF1-70F9759F96D5}"/>
          </ac:picMkLst>
        </pc:picChg>
        <pc:picChg chg="add mod">
          <ac:chgData name="James Robinson" userId="fc180eca-8d2e-48bd-936e-967abcd2cd28" providerId="ADAL" clId="{8A4B3D1E-88A6-294F-A62C-184383172D34}" dt="2024-08-30T09:09:59.451" v="1404" actId="1076"/>
          <ac:picMkLst>
            <pc:docMk/>
            <pc:sldMk cId="241709646" sldId="325"/>
            <ac:picMk id="6" creationId="{BF62155F-F9D0-5323-8854-71CA32D6508C}"/>
          </ac:picMkLst>
        </pc:picChg>
        <pc:picChg chg="add mod">
          <ac:chgData name="James Robinson" userId="fc180eca-8d2e-48bd-936e-967abcd2cd28" providerId="ADAL" clId="{8A4B3D1E-88A6-294F-A62C-184383172D34}" dt="2024-08-30T08:29:08.146" v="788" actId="1076"/>
          <ac:picMkLst>
            <pc:docMk/>
            <pc:sldMk cId="241709646" sldId="325"/>
            <ac:picMk id="9" creationId="{DB3FFEEA-2DD4-71BB-4EBC-4081DF06C48F}"/>
          </ac:picMkLst>
        </pc:picChg>
        <pc:picChg chg="add del mod">
          <ac:chgData name="James Robinson" userId="fc180eca-8d2e-48bd-936e-967abcd2cd28" providerId="ADAL" clId="{8A4B3D1E-88A6-294F-A62C-184383172D34}" dt="2024-08-30T08:18:50.836" v="663" actId="478"/>
          <ac:picMkLst>
            <pc:docMk/>
            <pc:sldMk cId="241709646" sldId="325"/>
            <ac:picMk id="10" creationId="{07EAF17E-0454-5140-120B-823558EBBCA5}"/>
          </ac:picMkLst>
        </pc:picChg>
        <pc:picChg chg="add mod">
          <ac:chgData name="James Robinson" userId="fc180eca-8d2e-48bd-936e-967abcd2cd28" providerId="ADAL" clId="{8A4B3D1E-88A6-294F-A62C-184383172D34}" dt="2024-08-30T08:28:51.327" v="785" actId="1076"/>
          <ac:picMkLst>
            <pc:docMk/>
            <pc:sldMk cId="241709646" sldId="325"/>
            <ac:picMk id="15" creationId="{5D84E600-0E6B-F355-C474-2E90BAAAEA58}"/>
          </ac:picMkLst>
        </pc:picChg>
        <pc:picChg chg="add mod modCrop">
          <ac:chgData name="James Robinson" userId="fc180eca-8d2e-48bd-936e-967abcd2cd28" providerId="ADAL" clId="{8A4B3D1E-88A6-294F-A62C-184383172D34}" dt="2024-08-30T08:27:00.762" v="755" actId="1076"/>
          <ac:picMkLst>
            <pc:docMk/>
            <pc:sldMk cId="241709646" sldId="325"/>
            <ac:picMk id="16" creationId="{3B2ACDFF-7BA8-A58D-2646-304F58C87CDB}"/>
          </ac:picMkLst>
        </pc:picChg>
        <pc:picChg chg="del topLvl">
          <ac:chgData name="James Robinson" userId="fc180eca-8d2e-48bd-936e-967abcd2cd28" providerId="ADAL" clId="{8A4B3D1E-88A6-294F-A62C-184383172D34}" dt="2024-08-30T08:25:29.382" v="726" actId="21"/>
          <ac:picMkLst>
            <pc:docMk/>
            <pc:sldMk cId="241709646" sldId="325"/>
            <ac:picMk id="22" creationId="{DB473EE8-751E-A4EB-A4B7-61E33CAAE03A}"/>
          </ac:picMkLst>
        </pc:picChg>
        <pc:picChg chg="del topLvl">
          <ac:chgData name="James Robinson" userId="fc180eca-8d2e-48bd-936e-967abcd2cd28" providerId="ADAL" clId="{8A4B3D1E-88A6-294F-A62C-184383172D34}" dt="2024-08-30T08:18:21.332" v="655" actId="21"/>
          <ac:picMkLst>
            <pc:docMk/>
            <pc:sldMk cId="241709646" sldId="325"/>
            <ac:picMk id="28" creationId="{D4C08470-71C6-72EF-DE25-928D5D0759BF}"/>
          </ac:picMkLst>
        </pc:picChg>
        <pc:picChg chg="del topLvl">
          <ac:chgData name="James Robinson" userId="fc180eca-8d2e-48bd-936e-967abcd2cd28" providerId="ADAL" clId="{8A4B3D1E-88A6-294F-A62C-184383172D34}" dt="2024-08-30T08:25:15.857" v="720" actId="21"/>
          <ac:picMkLst>
            <pc:docMk/>
            <pc:sldMk cId="241709646" sldId="325"/>
            <ac:picMk id="31" creationId="{898E749E-B9C7-2CB3-7466-711F5F5D5D73}"/>
          </ac:picMkLst>
        </pc:picChg>
      </pc:sldChg>
      <pc:sldChg chg="add del setBg">
        <pc:chgData name="James Robinson" userId="fc180eca-8d2e-48bd-936e-967abcd2cd28" providerId="ADAL" clId="{8A4B3D1E-88A6-294F-A62C-184383172D34}" dt="2024-08-30T08:02:45.668" v="306"/>
        <pc:sldMkLst>
          <pc:docMk/>
          <pc:sldMk cId="2721741394" sldId="336"/>
        </pc:sldMkLst>
      </pc:sldChg>
      <pc:sldChg chg="modSp mod">
        <pc:chgData name="James Robinson" userId="fc180eca-8d2e-48bd-936e-967abcd2cd28" providerId="ADAL" clId="{8A4B3D1E-88A6-294F-A62C-184383172D34}" dt="2024-08-30T08:30:33.596" v="823" actId="20577"/>
        <pc:sldMkLst>
          <pc:docMk/>
          <pc:sldMk cId="3171304354" sldId="834"/>
        </pc:sldMkLst>
        <pc:spChg chg="mod">
          <ac:chgData name="James Robinson" userId="fc180eca-8d2e-48bd-936e-967abcd2cd28" providerId="ADAL" clId="{8A4B3D1E-88A6-294F-A62C-184383172D34}" dt="2024-08-30T08:30:33.596" v="823" actId="20577"/>
          <ac:spMkLst>
            <pc:docMk/>
            <pc:sldMk cId="3171304354" sldId="834"/>
            <ac:spMk id="2" creationId="{6ADA1535-C8A9-E5D4-E3D8-F8B0A3A61303}"/>
          </ac:spMkLst>
        </pc:spChg>
      </pc:sldChg>
      <pc:sldChg chg="del">
        <pc:chgData name="James Robinson" userId="fc180eca-8d2e-48bd-936e-967abcd2cd28" providerId="ADAL" clId="{8A4B3D1E-88A6-294F-A62C-184383172D34}" dt="2024-08-30T08:32:35.121" v="881" actId="2696"/>
        <pc:sldMkLst>
          <pc:docMk/>
          <pc:sldMk cId="1882911793" sldId="837"/>
        </pc:sldMkLst>
      </pc:sldChg>
      <pc:sldChg chg="del">
        <pc:chgData name="James Robinson" userId="fc180eca-8d2e-48bd-936e-967abcd2cd28" providerId="ADAL" clId="{8A4B3D1E-88A6-294F-A62C-184383172D34}" dt="2024-08-30T07:49:43.710" v="36" actId="2696"/>
        <pc:sldMkLst>
          <pc:docMk/>
          <pc:sldMk cId="508298239" sldId="847"/>
        </pc:sldMkLst>
      </pc:sldChg>
      <pc:sldChg chg="del">
        <pc:chgData name="James Robinson" userId="fc180eca-8d2e-48bd-936e-967abcd2cd28" providerId="ADAL" clId="{8A4B3D1E-88A6-294F-A62C-184383172D34}" dt="2024-08-30T08:32:41.127" v="882" actId="2696"/>
        <pc:sldMkLst>
          <pc:docMk/>
          <pc:sldMk cId="205961080" sldId="1068"/>
        </pc:sldMkLst>
      </pc:sldChg>
      <pc:sldChg chg="modSp mod ord">
        <pc:chgData name="James Robinson" userId="fc180eca-8d2e-48bd-936e-967abcd2cd28" providerId="ADAL" clId="{8A4B3D1E-88A6-294F-A62C-184383172D34}" dt="2024-08-30T08:38:12.103" v="1137" actId="18131"/>
        <pc:sldMkLst>
          <pc:docMk/>
          <pc:sldMk cId="831104108" sldId="1069"/>
        </pc:sldMkLst>
        <pc:spChg chg="mod">
          <ac:chgData name="James Robinson" userId="fc180eca-8d2e-48bd-936e-967abcd2cd28" providerId="ADAL" clId="{8A4B3D1E-88A6-294F-A62C-184383172D34}" dt="2024-08-30T07:50:42.798" v="85" actId="20577"/>
          <ac:spMkLst>
            <pc:docMk/>
            <pc:sldMk cId="831104108" sldId="1069"/>
            <ac:spMk id="2" creationId="{8EDA09E7-31E7-6281-F1F1-670DB9976C24}"/>
          </ac:spMkLst>
        </pc:spChg>
        <pc:picChg chg="mod modCrop">
          <ac:chgData name="James Robinson" userId="fc180eca-8d2e-48bd-936e-967abcd2cd28" providerId="ADAL" clId="{8A4B3D1E-88A6-294F-A62C-184383172D34}" dt="2024-08-30T08:38:12.103" v="1137" actId="18131"/>
          <ac:picMkLst>
            <pc:docMk/>
            <pc:sldMk cId="831104108" sldId="1069"/>
            <ac:picMk id="9" creationId="{B2EB69DF-69D4-E15B-6FD7-9941EF5645E3}"/>
          </ac:picMkLst>
        </pc:picChg>
      </pc:sldChg>
      <pc:sldChg chg="delSp modSp mod ord modNotesTx">
        <pc:chgData name="James Robinson" userId="fc180eca-8d2e-48bd-936e-967abcd2cd28" providerId="ADAL" clId="{8A4B3D1E-88A6-294F-A62C-184383172D34}" dt="2024-08-30T09:11:32.291" v="1503" actId="20578"/>
        <pc:sldMkLst>
          <pc:docMk/>
          <pc:sldMk cId="1397097868" sldId="1072"/>
        </pc:sldMkLst>
        <pc:spChg chg="del">
          <ac:chgData name="James Robinson" userId="fc180eca-8d2e-48bd-936e-967abcd2cd28" providerId="ADAL" clId="{8A4B3D1E-88A6-294F-A62C-184383172D34}" dt="2024-08-30T08:31:49.258" v="852" actId="478"/>
          <ac:spMkLst>
            <pc:docMk/>
            <pc:sldMk cId="1397097868" sldId="1072"/>
            <ac:spMk id="11" creationId="{89BE97AF-1D27-799C-E121-6433F18DBA2E}"/>
          </ac:spMkLst>
        </pc:spChg>
        <pc:picChg chg="mod">
          <ac:chgData name="James Robinson" userId="fc180eca-8d2e-48bd-936e-967abcd2cd28" providerId="ADAL" clId="{8A4B3D1E-88A6-294F-A62C-184383172D34}" dt="2024-08-30T08:31:52.651" v="853" actId="1076"/>
          <ac:picMkLst>
            <pc:docMk/>
            <pc:sldMk cId="1397097868" sldId="1072"/>
            <ac:picMk id="8" creationId="{25DF23F1-2F8F-A04E-4532-63C2D3C96182}"/>
          </ac:picMkLst>
        </pc:picChg>
      </pc:sldChg>
      <pc:sldChg chg="del">
        <pc:chgData name="James Robinson" userId="fc180eca-8d2e-48bd-936e-967abcd2cd28" providerId="ADAL" clId="{8A4B3D1E-88A6-294F-A62C-184383172D34}" dt="2024-08-30T08:32:54.947" v="884" actId="2696"/>
        <pc:sldMkLst>
          <pc:docMk/>
          <pc:sldMk cId="4177806738" sldId="1074"/>
        </pc:sldMkLst>
      </pc:sldChg>
      <pc:sldChg chg="del">
        <pc:chgData name="James Robinson" userId="fc180eca-8d2e-48bd-936e-967abcd2cd28" providerId="ADAL" clId="{8A4B3D1E-88A6-294F-A62C-184383172D34}" dt="2024-08-30T08:32:52.689" v="883" actId="2696"/>
        <pc:sldMkLst>
          <pc:docMk/>
          <pc:sldMk cId="2986967672" sldId="1075"/>
        </pc:sldMkLst>
      </pc:sldChg>
      <pc:sldChg chg="modSp mod ord">
        <pc:chgData name="James Robinson" userId="fc180eca-8d2e-48bd-936e-967abcd2cd28" providerId="ADAL" clId="{8A4B3D1E-88A6-294F-A62C-184383172D34}" dt="2024-08-30T09:12:01.905" v="1504" actId="14100"/>
        <pc:sldMkLst>
          <pc:docMk/>
          <pc:sldMk cId="3520495218" sldId="1086"/>
        </pc:sldMkLst>
        <pc:spChg chg="mod">
          <ac:chgData name="James Robinson" userId="fc180eca-8d2e-48bd-936e-967abcd2cd28" providerId="ADAL" clId="{8A4B3D1E-88A6-294F-A62C-184383172D34}" dt="2024-08-30T09:12:01.905" v="1504" actId="14100"/>
          <ac:spMkLst>
            <pc:docMk/>
            <pc:sldMk cId="3520495218" sldId="1086"/>
            <ac:spMk id="11" creationId="{F9E61364-D1F7-EF8B-EF1C-A32037BD8009}"/>
          </ac:spMkLst>
        </pc:spChg>
        <pc:spChg chg="mod">
          <ac:chgData name="James Robinson" userId="fc180eca-8d2e-48bd-936e-967abcd2cd28" providerId="ADAL" clId="{8A4B3D1E-88A6-294F-A62C-184383172D34}" dt="2024-08-30T08:02:49.516" v="307" actId="207"/>
          <ac:spMkLst>
            <pc:docMk/>
            <pc:sldMk cId="3520495218" sldId="1086"/>
            <ac:spMk id="14" creationId="{276A4A0D-918A-BA76-8010-B20F5241990B}"/>
          </ac:spMkLst>
        </pc:spChg>
      </pc:sldChg>
      <pc:sldChg chg="modSp mod">
        <pc:chgData name="James Robinson" userId="fc180eca-8d2e-48bd-936e-967abcd2cd28" providerId="ADAL" clId="{8A4B3D1E-88A6-294F-A62C-184383172D34}" dt="2024-08-30T07:51:08.661" v="150" actId="20577"/>
        <pc:sldMkLst>
          <pc:docMk/>
          <pc:sldMk cId="3753995522" sldId="1092"/>
        </pc:sldMkLst>
        <pc:spChg chg="mod">
          <ac:chgData name="James Robinson" userId="fc180eca-8d2e-48bd-936e-967abcd2cd28" providerId="ADAL" clId="{8A4B3D1E-88A6-294F-A62C-184383172D34}" dt="2024-08-30T07:51:08.661" v="150" actId="20577"/>
          <ac:spMkLst>
            <pc:docMk/>
            <pc:sldMk cId="3753995522" sldId="1092"/>
            <ac:spMk id="23" creationId="{57380768-93FA-2D40-E99B-12E44955BB04}"/>
          </ac:spMkLst>
        </pc:spChg>
      </pc:sldChg>
      <pc:sldChg chg="ord">
        <pc:chgData name="James Robinson" userId="fc180eca-8d2e-48bd-936e-967abcd2cd28" providerId="ADAL" clId="{8A4B3D1E-88A6-294F-A62C-184383172D34}" dt="2024-08-30T08:05:35.400" v="389" actId="20578"/>
        <pc:sldMkLst>
          <pc:docMk/>
          <pc:sldMk cId="11039323" sldId="1098"/>
        </pc:sldMkLst>
      </pc:sldChg>
      <pc:sldChg chg="modSp mod ord modNotesTx">
        <pc:chgData name="James Robinson" userId="fc180eca-8d2e-48bd-936e-967abcd2cd28" providerId="ADAL" clId="{8A4B3D1E-88A6-294F-A62C-184383172D34}" dt="2024-08-30T08:31:02.906" v="850" actId="20577"/>
        <pc:sldMkLst>
          <pc:docMk/>
          <pc:sldMk cId="1089623625" sldId="1101"/>
        </pc:sldMkLst>
        <pc:spChg chg="mod">
          <ac:chgData name="James Robinson" userId="fc180eca-8d2e-48bd-936e-967abcd2cd28" providerId="ADAL" clId="{8A4B3D1E-88A6-294F-A62C-184383172D34}" dt="2024-08-30T08:12:01.742" v="483" actId="20577"/>
          <ac:spMkLst>
            <pc:docMk/>
            <pc:sldMk cId="1089623625" sldId="1101"/>
            <ac:spMk id="4" creationId="{2C0A58B8-8072-4E0D-F141-9D7E9684872C}"/>
          </ac:spMkLst>
        </pc:spChg>
        <pc:spChg chg="mod">
          <ac:chgData name="James Robinson" userId="fc180eca-8d2e-48bd-936e-967abcd2cd28" providerId="ADAL" clId="{8A4B3D1E-88A6-294F-A62C-184383172D34}" dt="2024-08-30T08:31:02.906" v="850" actId="20577"/>
          <ac:spMkLst>
            <pc:docMk/>
            <pc:sldMk cId="1089623625" sldId="1101"/>
            <ac:spMk id="5" creationId="{92D2CE5C-3329-B28D-4D51-574C6023BEB5}"/>
          </ac:spMkLst>
        </pc:spChg>
        <pc:spChg chg="mod">
          <ac:chgData name="James Robinson" userId="fc180eca-8d2e-48bd-936e-967abcd2cd28" providerId="ADAL" clId="{8A4B3D1E-88A6-294F-A62C-184383172D34}" dt="2024-08-30T08:13:32.300" v="628" actId="20577"/>
          <ac:spMkLst>
            <pc:docMk/>
            <pc:sldMk cId="1089623625" sldId="1101"/>
            <ac:spMk id="6" creationId="{689F232F-D72E-4EBC-E442-3F9B7487A65C}"/>
          </ac:spMkLst>
        </pc:spChg>
        <pc:spChg chg="mod">
          <ac:chgData name="James Robinson" userId="fc180eca-8d2e-48bd-936e-967abcd2cd28" providerId="ADAL" clId="{8A4B3D1E-88A6-294F-A62C-184383172D34}" dt="2024-08-30T08:13:07.330" v="593" actId="20577"/>
          <ac:spMkLst>
            <pc:docMk/>
            <pc:sldMk cId="1089623625" sldId="1101"/>
            <ac:spMk id="7" creationId="{6300DF1C-A968-56C9-CEFB-F1817A4DAB27}"/>
          </ac:spMkLst>
        </pc:spChg>
      </pc:sldChg>
      <pc:sldChg chg="addSp modSp mod ord">
        <pc:chgData name="James Robinson" userId="fc180eca-8d2e-48bd-936e-967abcd2cd28" providerId="ADAL" clId="{8A4B3D1E-88A6-294F-A62C-184383172D34}" dt="2024-08-30T08:08:37.220" v="427" actId="20578"/>
        <pc:sldMkLst>
          <pc:docMk/>
          <pc:sldMk cId="3866317170" sldId="1102"/>
        </pc:sldMkLst>
        <pc:spChg chg="add mod">
          <ac:chgData name="James Robinson" userId="fc180eca-8d2e-48bd-936e-967abcd2cd28" providerId="ADAL" clId="{8A4B3D1E-88A6-294F-A62C-184383172D34}" dt="2024-08-30T08:08:07.805" v="417" actId="571"/>
          <ac:spMkLst>
            <pc:docMk/>
            <pc:sldMk cId="3866317170" sldId="1102"/>
            <ac:spMk id="4" creationId="{7D979EC6-1725-A23E-2B72-9EFD97492101}"/>
          </ac:spMkLst>
        </pc:spChg>
        <pc:spChg chg="mod">
          <ac:chgData name="James Robinson" userId="fc180eca-8d2e-48bd-936e-967abcd2cd28" providerId="ADAL" clId="{8A4B3D1E-88A6-294F-A62C-184383172D34}" dt="2024-08-30T08:08:22.357" v="421" actId="1076"/>
          <ac:spMkLst>
            <pc:docMk/>
            <pc:sldMk cId="3866317170" sldId="1102"/>
            <ac:spMk id="9" creationId="{F11153E1-ADF0-4659-4D78-91291AC64A24}"/>
          </ac:spMkLst>
        </pc:spChg>
        <pc:spChg chg="mod">
          <ac:chgData name="James Robinson" userId="fc180eca-8d2e-48bd-936e-967abcd2cd28" providerId="ADAL" clId="{8A4B3D1E-88A6-294F-A62C-184383172D34}" dt="2024-08-30T08:08:10.130" v="418" actId="1076"/>
          <ac:spMkLst>
            <pc:docMk/>
            <pc:sldMk cId="3866317170" sldId="1102"/>
            <ac:spMk id="11" creationId="{903204D3-71C8-57BA-54E1-73FED1BF56FF}"/>
          </ac:spMkLst>
        </pc:spChg>
        <pc:spChg chg="mod">
          <ac:chgData name="James Robinson" userId="fc180eca-8d2e-48bd-936e-967abcd2cd28" providerId="ADAL" clId="{8A4B3D1E-88A6-294F-A62C-184383172D34}" dt="2024-08-30T08:08:13.851" v="419" actId="1076"/>
          <ac:spMkLst>
            <pc:docMk/>
            <pc:sldMk cId="3866317170" sldId="1102"/>
            <ac:spMk id="13" creationId="{358BB595-1254-C433-41E8-016D41AEEBDE}"/>
          </ac:spMkLst>
        </pc:spChg>
        <pc:spChg chg="mod">
          <ac:chgData name="James Robinson" userId="fc180eca-8d2e-48bd-936e-967abcd2cd28" providerId="ADAL" clId="{8A4B3D1E-88A6-294F-A62C-184383172D34}" dt="2024-08-30T08:08:16.620" v="420" actId="1076"/>
          <ac:spMkLst>
            <pc:docMk/>
            <pc:sldMk cId="3866317170" sldId="1102"/>
            <ac:spMk id="15" creationId="{932B3676-5DC9-DDC4-6E26-D66A645DC911}"/>
          </ac:spMkLst>
        </pc:spChg>
        <pc:picChg chg="add mod">
          <ac:chgData name="James Robinson" userId="fc180eca-8d2e-48bd-936e-967abcd2cd28" providerId="ADAL" clId="{8A4B3D1E-88A6-294F-A62C-184383172D34}" dt="2024-08-30T08:08:07.805" v="417" actId="571"/>
          <ac:picMkLst>
            <pc:docMk/>
            <pc:sldMk cId="3866317170" sldId="1102"/>
            <ac:picMk id="3" creationId="{7F124D95-1045-6C22-2771-9D27CDD17EB5}"/>
          </ac:picMkLst>
        </pc:picChg>
        <pc:picChg chg="mod">
          <ac:chgData name="James Robinson" userId="fc180eca-8d2e-48bd-936e-967abcd2cd28" providerId="ADAL" clId="{8A4B3D1E-88A6-294F-A62C-184383172D34}" dt="2024-08-30T08:08:22.357" v="421" actId="1076"/>
          <ac:picMkLst>
            <pc:docMk/>
            <pc:sldMk cId="3866317170" sldId="1102"/>
            <ac:picMk id="8" creationId="{2964CA7A-9DF7-5934-E51B-4C2516346428}"/>
          </ac:picMkLst>
        </pc:picChg>
        <pc:picChg chg="mod">
          <ac:chgData name="James Robinson" userId="fc180eca-8d2e-48bd-936e-967abcd2cd28" providerId="ADAL" clId="{8A4B3D1E-88A6-294F-A62C-184383172D34}" dt="2024-08-30T08:08:10.130" v="418" actId="1076"/>
          <ac:picMkLst>
            <pc:docMk/>
            <pc:sldMk cId="3866317170" sldId="1102"/>
            <ac:picMk id="10" creationId="{773A7897-A274-826C-E520-680E60E462A5}"/>
          </ac:picMkLst>
        </pc:picChg>
        <pc:picChg chg="mod">
          <ac:chgData name="James Robinson" userId="fc180eca-8d2e-48bd-936e-967abcd2cd28" providerId="ADAL" clId="{8A4B3D1E-88A6-294F-A62C-184383172D34}" dt="2024-08-30T08:08:13.851" v="419" actId="1076"/>
          <ac:picMkLst>
            <pc:docMk/>
            <pc:sldMk cId="3866317170" sldId="1102"/>
            <ac:picMk id="12" creationId="{ABCF3306-2969-E48E-4507-96172507618D}"/>
          </ac:picMkLst>
        </pc:picChg>
        <pc:picChg chg="mod">
          <ac:chgData name="James Robinson" userId="fc180eca-8d2e-48bd-936e-967abcd2cd28" providerId="ADAL" clId="{8A4B3D1E-88A6-294F-A62C-184383172D34}" dt="2024-08-30T08:08:16.620" v="420" actId="1076"/>
          <ac:picMkLst>
            <pc:docMk/>
            <pc:sldMk cId="3866317170" sldId="1102"/>
            <ac:picMk id="14" creationId="{836235A6-3FA1-DBAA-D2E2-0D0EE13E1CDC}"/>
          </ac:picMkLst>
        </pc:picChg>
      </pc:sldChg>
      <pc:sldChg chg="modSp mod ord modCm">
        <pc:chgData name="James Robinson" userId="fc180eca-8d2e-48bd-936e-967abcd2cd28" providerId="ADAL" clId="{8A4B3D1E-88A6-294F-A62C-184383172D34}" dt="2024-09-01T20:06:33.740" v="1638" actId="20577"/>
        <pc:sldMkLst>
          <pc:docMk/>
          <pc:sldMk cId="2555550266" sldId="1103"/>
        </pc:sldMkLst>
        <pc:spChg chg="mod">
          <ac:chgData name="James Robinson" userId="fc180eca-8d2e-48bd-936e-967abcd2cd28" providerId="ADAL" clId="{8A4B3D1E-88A6-294F-A62C-184383172D34}" dt="2024-09-01T20:06:33.740" v="1638" actId="20577"/>
          <ac:spMkLst>
            <pc:docMk/>
            <pc:sldMk cId="2555550266" sldId="1103"/>
            <ac:spMk id="2" creationId="{66A882EB-AC4E-A469-DBFA-2B3B26A77465}"/>
          </ac:spMkLst>
        </pc:spChg>
        <pc:spChg chg="mod">
          <ac:chgData name="James Robinson" userId="fc180eca-8d2e-48bd-936e-967abcd2cd28" providerId="ADAL" clId="{8A4B3D1E-88A6-294F-A62C-184383172D34}" dt="2024-08-30T08:30:52.809" v="835" actId="20577"/>
          <ac:spMkLst>
            <pc:docMk/>
            <pc:sldMk cId="2555550266" sldId="1103"/>
            <ac:spMk id="21" creationId="{A4970B61-0BCC-1630-C914-56898E86EC5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mes Robinson" userId="fc180eca-8d2e-48bd-936e-967abcd2cd28" providerId="ADAL" clId="{8A4B3D1E-88A6-294F-A62C-184383172D34}" dt="2024-09-01T20:06:08.451" v="1613" actId="20577"/>
              <pc2:cmMkLst xmlns:pc2="http://schemas.microsoft.com/office/powerpoint/2019/9/main/command">
                <pc:docMk/>
                <pc:sldMk cId="2555550266" sldId="1103"/>
                <pc2:cmMk id="{35397C17-3554-422A-A959-40DDDC1DF99C}"/>
              </pc2:cmMkLst>
            </pc226:cmChg>
          </p:ext>
        </pc:extLst>
      </pc:sldChg>
      <pc:sldChg chg="addSp delSp modSp mod">
        <pc:chgData name="James Robinson" userId="fc180eca-8d2e-48bd-936e-967abcd2cd28" providerId="ADAL" clId="{8A4B3D1E-88A6-294F-A62C-184383172D34}" dt="2024-08-30T07:56:33.229" v="284" actId="21"/>
        <pc:sldMkLst>
          <pc:docMk/>
          <pc:sldMk cId="3495004334" sldId="1104"/>
        </pc:sldMkLst>
        <pc:picChg chg="add del mod">
          <ac:chgData name="James Robinson" userId="fc180eca-8d2e-48bd-936e-967abcd2cd28" providerId="ADAL" clId="{8A4B3D1E-88A6-294F-A62C-184383172D34}" dt="2024-08-30T07:56:33.229" v="284" actId="21"/>
          <ac:picMkLst>
            <pc:docMk/>
            <pc:sldMk cId="3495004334" sldId="1104"/>
            <ac:picMk id="5" creationId="{288BF300-7AA3-BD6C-39CA-5838483374EB}"/>
          </ac:picMkLst>
        </pc:picChg>
      </pc:sldChg>
      <pc:sldChg chg="del ord">
        <pc:chgData name="James Robinson" userId="fc180eca-8d2e-48bd-936e-967abcd2cd28" providerId="ADAL" clId="{8A4B3D1E-88A6-294F-A62C-184383172D34}" dt="2024-08-30T08:32:26.438" v="879" actId="2696"/>
        <pc:sldMkLst>
          <pc:docMk/>
          <pc:sldMk cId="1479687523" sldId="1110"/>
        </pc:sldMkLst>
      </pc:sldChg>
      <pc:sldChg chg="addSp modSp mod ord">
        <pc:chgData name="James Robinson" userId="fc180eca-8d2e-48bd-936e-967abcd2cd28" providerId="ADAL" clId="{8A4B3D1E-88A6-294F-A62C-184383172D34}" dt="2024-08-30T08:10:14.635" v="465" actId="20578"/>
        <pc:sldMkLst>
          <pc:docMk/>
          <pc:sldMk cId="3416645788" sldId="1113"/>
        </pc:sldMkLst>
        <pc:spChg chg="mod">
          <ac:chgData name="James Robinson" userId="fc180eca-8d2e-48bd-936e-967abcd2cd28" providerId="ADAL" clId="{8A4B3D1E-88A6-294F-A62C-184383172D34}" dt="2024-08-30T08:04:03.009" v="346"/>
          <ac:spMkLst>
            <pc:docMk/>
            <pc:sldMk cId="3416645788" sldId="1113"/>
            <ac:spMk id="30" creationId="{DA190868-8A73-0CBD-AEA0-BBEAD9DDE8E2}"/>
          </ac:spMkLst>
        </pc:spChg>
        <pc:spChg chg="mod">
          <ac:chgData name="James Robinson" userId="fc180eca-8d2e-48bd-936e-967abcd2cd28" providerId="ADAL" clId="{8A4B3D1E-88A6-294F-A62C-184383172D34}" dt="2024-08-30T08:04:00.800" v="345" actId="1076"/>
          <ac:spMkLst>
            <pc:docMk/>
            <pc:sldMk cId="3416645788" sldId="1113"/>
            <ac:spMk id="36" creationId="{0C612908-351B-D082-05A3-069BEE9A6458}"/>
          </ac:spMkLst>
        </pc:spChg>
        <pc:spChg chg="add mod">
          <ac:chgData name="James Robinson" userId="fc180eca-8d2e-48bd-936e-967abcd2cd28" providerId="ADAL" clId="{8A4B3D1E-88A6-294F-A62C-184383172D34}" dt="2024-08-30T08:04:28.476" v="378" actId="1076"/>
          <ac:spMkLst>
            <pc:docMk/>
            <pc:sldMk cId="3416645788" sldId="1113"/>
            <ac:spMk id="38" creationId="{94DAEE29-92A4-613F-C23A-B925613C2D90}"/>
          </ac:spMkLst>
        </pc:spChg>
        <pc:spChg chg="mod">
          <ac:chgData name="James Robinson" userId="fc180eca-8d2e-48bd-936e-967abcd2cd28" providerId="ADAL" clId="{8A4B3D1E-88A6-294F-A62C-184383172D34}" dt="2024-08-30T08:03:53.481" v="343" actId="1076"/>
          <ac:spMkLst>
            <pc:docMk/>
            <pc:sldMk cId="3416645788" sldId="1113"/>
            <ac:spMk id="81" creationId="{5E5375B0-F4BC-AAB7-30D8-BED919FA6A09}"/>
          </ac:spMkLst>
        </pc:spChg>
        <pc:grpChg chg="mod">
          <ac:chgData name="James Robinson" userId="fc180eca-8d2e-48bd-936e-967abcd2cd28" providerId="ADAL" clId="{8A4B3D1E-88A6-294F-A62C-184383172D34}" dt="2024-08-30T08:03:57.425" v="344" actId="1076"/>
          <ac:grpSpMkLst>
            <pc:docMk/>
            <pc:sldMk cId="3416645788" sldId="1113"/>
            <ac:grpSpMk id="12" creationId="{3F3E4DE2-2E87-A57C-EB30-A8118EA26F8F}"/>
          </ac:grpSpMkLst>
        </pc:grpChg>
        <pc:grpChg chg="add mod">
          <ac:chgData name="James Robinson" userId="fc180eca-8d2e-48bd-936e-967abcd2cd28" providerId="ADAL" clId="{8A4B3D1E-88A6-294F-A62C-184383172D34}" dt="2024-08-30T08:04:05.725" v="347" actId="1076"/>
          <ac:grpSpMkLst>
            <pc:docMk/>
            <pc:sldMk cId="3416645788" sldId="1113"/>
            <ac:grpSpMk id="20" creationId="{0FB041C7-395D-CFDD-8D42-24A5C6B7C42C}"/>
          </ac:grpSpMkLst>
        </pc:grpChg>
        <pc:cxnChg chg="mod">
          <ac:chgData name="James Robinson" userId="fc180eca-8d2e-48bd-936e-967abcd2cd28" providerId="ADAL" clId="{8A4B3D1E-88A6-294F-A62C-184383172D34}" dt="2024-08-30T08:04:03.009" v="346"/>
          <ac:cxnSpMkLst>
            <pc:docMk/>
            <pc:sldMk cId="3416645788" sldId="1113"/>
            <ac:cxnSpMk id="28" creationId="{DE8C8FC5-F652-EBAF-7786-81FE7DB0BCCA}"/>
          </ac:cxnSpMkLst>
        </pc:cxnChg>
      </pc:sldChg>
      <pc:sldChg chg="ord modNotesTx">
        <pc:chgData name="James Robinson" userId="fc180eca-8d2e-48bd-936e-967abcd2cd28" providerId="ADAL" clId="{8A4B3D1E-88A6-294F-A62C-184383172D34}" dt="2024-09-01T20:04:31.649" v="1601" actId="20577"/>
        <pc:sldMkLst>
          <pc:docMk/>
          <pc:sldMk cId="349238528" sldId="1118"/>
        </pc:sldMkLst>
      </pc:sldChg>
      <pc:sldChg chg="addSp modSp mod ord">
        <pc:chgData name="James Robinson" userId="fc180eca-8d2e-48bd-936e-967abcd2cd28" providerId="ADAL" clId="{8A4B3D1E-88A6-294F-A62C-184383172D34}" dt="2024-08-30T08:09:11.919" v="451" actId="20577"/>
        <pc:sldMkLst>
          <pc:docMk/>
          <pc:sldMk cId="762548323" sldId="1127"/>
        </pc:sldMkLst>
        <pc:spChg chg="mod">
          <ac:chgData name="James Robinson" userId="fc180eca-8d2e-48bd-936e-967abcd2cd28" providerId="ADAL" clId="{8A4B3D1E-88A6-294F-A62C-184383172D34}" dt="2024-08-30T08:09:11.919" v="451" actId="20577"/>
          <ac:spMkLst>
            <pc:docMk/>
            <pc:sldMk cId="762548323" sldId="1127"/>
            <ac:spMk id="2" creationId="{952C40A1-121C-310D-34DE-DA1AD8834834}"/>
          </ac:spMkLst>
        </pc:spChg>
        <pc:spChg chg="mod">
          <ac:chgData name="James Robinson" userId="fc180eca-8d2e-48bd-936e-967abcd2cd28" providerId="ADAL" clId="{8A4B3D1E-88A6-294F-A62C-184383172D34}" dt="2024-08-30T07:53:06.143" v="216" actId="122"/>
          <ac:spMkLst>
            <pc:docMk/>
            <pc:sldMk cId="762548323" sldId="1127"/>
            <ac:spMk id="7" creationId="{9B1CE147-924A-D78A-6DA5-E97F3E50DA0C}"/>
          </ac:spMkLst>
        </pc:spChg>
        <pc:spChg chg="mod">
          <ac:chgData name="James Robinson" userId="fc180eca-8d2e-48bd-936e-967abcd2cd28" providerId="ADAL" clId="{8A4B3D1E-88A6-294F-A62C-184383172D34}" dt="2024-08-30T07:52:23.168" v="188" actId="14100"/>
          <ac:spMkLst>
            <pc:docMk/>
            <pc:sldMk cId="762548323" sldId="1127"/>
            <ac:spMk id="10" creationId="{EFA412F0-8257-1885-0EFE-CE7F121B19A5}"/>
          </ac:spMkLst>
        </pc:spChg>
        <pc:spChg chg="mod">
          <ac:chgData name="James Robinson" userId="fc180eca-8d2e-48bd-936e-967abcd2cd28" providerId="ADAL" clId="{8A4B3D1E-88A6-294F-A62C-184383172D34}" dt="2024-08-30T07:54:13.617" v="257" actId="14100"/>
          <ac:spMkLst>
            <pc:docMk/>
            <pc:sldMk cId="762548323" sldId="1127"/>
            <ac:spMk id="11" creationId="{11631AA5-8520-D743-2829-1A5F8F4771EF}"/>
          </ac:spMkLst>
        </pc:spChg>
        <pc:grpChg chg="add mod">
          <ac:chgData name="James Robinson" userId="fc180eca-8d2e-48bd-936e-967abcd2cd28" providerId="ADAL" clId="{8A4B3D1E-88A6-294F-A62C-184383172D34}" dt="2024-08-30T07:54:43.227" v="266" actId="1076"/>
          <ac:grpSpMkLst>
            <pc:docMk/>
            <pc:sldMk cId="762548323" sldId="1127"/>
            <ac:grpSpMk id="3" creationId="{7EB8F2BC-EA09-8407-8146-29779E6F41A1}"/>
          </ac:grpSpMkLst>
        </pc:grpChg>
        <pc:grpChg chg="add mod">
          <ac:chgData name="James Robinson" userId="fc180eca-8d2e-48bd-936e-967abcd2cd28" providerId="ADAL" clId="{8A4B3D1E-88A6-294F-A62C-184383172D34}" dt="2024-08-30T07:54:28.153" v="262" actId="1076"/>
          <ac:grpSpMkLst>
            <pc:docMk/>
            <pc:sldMk cId="762548323" sldId="1127"/>
            <ac:grpSpMk id="12" creationId="{93010D2A-F87F-58D7-143E-F0D471521B89}"/>
          </ac:grpSpMkLst>
        </pc:grpChg>
        <pc:grpChg chg="add mod">
          <ac:chgData name="James Robinson" userId="fc180eca-8d2e-48bd-936e-967abcd2cd28" providerId="ADAL" clId="{8A4B3D1E-88A6-294F-A62C-184383172D34}" dt="2024-08-30T07:54:25.765" v="261" actId="1076"/>
          <ac:grpSpMkLst>
            <pc:docMk/>
            <pc:sldMk cId="762548323" sldId="1127"/>
            <ac:grpSpMk id="14" creationId="{CDBDBB3F-4216-01A8-1297-C4EA74D5EEA1}"/>
          </ac:grpSpMkLst>
        </pc:grpChg>
        <pc:grpChg chg="add mod">
          <ac:chgData name="James Robinson" userId="fc180eca-8d2e-48bd-936e-967abcd2cd28" providerId="ADAL" clId="{8A4B3D1E-88A6-294F-A62C-184383172D34}" dt="2024-08-30T07:54:41.967" v="265" actId="1076"/>
          <ac:grpSpMkLst>
            <pc:docMk/>
            <pc:sldMk cId="762548323" sldId="1127"/>
            <ac:grpSpMk id="15" creationId="{741CBB47-6CF2-1A05-7FD4-AF0522637885}"/>
          </ac:grpSpMkLst>
        </pc:grpChg>
        <pc:picChg chg="mod modCrop">
          <ac:chgData name="James Robinson" userId="fc180eca-8d2e-48bd-936e-967abcd2cd28" providerId="ADAL" clId="{8A4B3D1E-88A6-294F-A62C-184383172D34}" dt="2024-08-30T07:54:00.573" v="252" actId="732"/>
          <ac:picMkLst>
            <pc:docMk/>
            <pc:sldMk cId="762548323" sldId="1127"/>
            <ac:picMk id="6" creationId="{51C8CF43-F9F9-743B-64A6-716BC14369B9}"/>
          </ac:picMkLst>
        </pc:picChg>
      </pc:sldChg>
      <pc:sldChg chg="modSp mod ord">
        <pc:chgData name="James Robinson" userId="fc180eca-8d2e-48bd-936e-967abcd2cd28" providerId="ADAL" clId="{8A4B3D1E-88A6-294F-A62C-184383172D34}" dt="2024-08-30T08:09:18.575" v="452" actId="20578"/>
        <pc:sldMkLst>
          <pc:docMk/>
          <pc:sldMk cId="1888398959" sldId="1128"/>
        </pc:sldMkLst>
        <pc:spChg chg="mod">
          <ac:chgData name="James Robinson" userId="fc180eca-8d2e-48bd-936e-967abcd2cd28" providerId="ADAL" clId="{8A4B3D1E-88A6-294F-A62C-184383172D34}" dt="2024-08-30T08:06:12.109" v="398" actId="1076"/>
          <ac:spMkLst>
            <pc:docMk/>
            <pc:sldMk cId="1888398959" sldId="1128"/>
            <ac:spMk id="13" creationId="{B32239E8-F865-348C-D57D-378E37AD0695}"/>
          </ac:spMkLst>
        </pc:spChg>
      </pc:sldChg>
      <pc:sldChg chg="addSp delSp modSp mod ord modNotesTx">
        <pc:chgData name="James Robinson" userId="fc180eca-8d2e-48bd-936e-967abcd2cd28" providerId="ADAL" clId="{8A4B3D1E-88A6-294F-A62C-184383172D34}" dt="2024-08-30T09:11:22.849" v="1499" actId="113"/>
        <pc:sldMkLst>
          <pc:docMk/>
          <pc:sldMk cId="3479598200" sldId="1130"/>
        </pc:sldMkLst>
        <pc:picChg chg="mod">
          <ac:chgData name="James Robinson" userId="fc180eca-8d2e-48bd-936e-967abcd2cd28" providerId="ADAL" clId="{8A4B3D1E-88A6-294F-A62C-184383172D34}" dt="2024-08-30T07:56:50.654" v="288" actId="1076"/>
          <ac:picMkLst>
            <pc:docMk/>
            <pc:sldMk cId="3479598200" sldId="1130"/>
            <ac:picMk id="3" creationId="{2C8A43B5-8388-2EC9-7A68-400E1D9CE59B}"/>
          </ac:picMkLst>
        </pc:picChg>
        <pc:picChg chg="add del mod">
          <ac:chgData name="James Robinson" userId="fc180eca-8d2e-48bd-936e-967abcd2cd28" providerId="ADAL" clId="{8A4B3D1E-88A6-294F-A62C-184383172D34}" dt="2024-08-30T07:56:41.725" v="286" actId="478"/>
          <ac:picMkLst>
            <pc:docMk/>
            <pc:sldMk cId="3479598200" sldId="1130"/>
            <ac:picMk id="4" creationId="{BF573E94-C392-2CD9-09B9-187BF1F5D2F4}"/>
          </ac:picMkLst>
        </pc:picChg>
        <pc:picChg chg="add mod">
          <ac:chgData name="James Robinson" userId="fc180eca-8d2e-48bd-936e-967abcd2cd28" providerId="ADAL" clId="{8A4B3D1E-88A6-294F-A62C-184383172D34}" dt="2024-08-30T07:57:23.378" v="294" actId="1076"/>
          <ac:picMkLst>
            <pc:docMk/>
            <pc:sldMk cId="3479598200" sldId="1130"/>
            <ac:picMk id="6" creationId="{470E61CB-4DEE-3895-6153-02DC7CAD7C5B}"/>
          </ac:picMkLst>
        </pc:picChg>
        <pc:picChg chg="add mod">
          <ac:chgData name="James Robinson" userId="fc180eca-8d2e-48bd-936e-967abcd2cd28" providerId="ADAL" clId="{8A4B3D1E-88A6-294F-A62C-184383172D34}" dt="2024-08-30T07:57:49.617" v="301" actId="1076"/>
          <ac:picMkLst>
            <pc:docMk/>
            <pc:sldMk cId="3479598200" sldId="1130"/>
            <ac:picMk id="9" creationId="{6788FDBF-500B-8FAE-7B67-0D1F3813FB3E}"/>
          </ac:picMkLst>
        </pc:picChg>
        <pc:picChg chg="mod">
          <ac:chgData name="James Robinson" userId="fc180eca-8d2e-48bd-936e-967abcd2cd28" providerId="ADAL" clId="{8A4B3D1E-88A6-294F-A62C-184383172D34}" dt="2024-08-30T07:57:54.620" v="303" actId="1076"/>
          <ac:picMkLst>
            <pc:docMk/>
            <pc:sldMk cId="3479598200" sldId="1130"/>
            <ac:picMk id="12" creationId="{4D7DEE5B-471B-3496-1472-190AF0851BA7}"/>
          </ac:picMkLst>
        </pc:picChg>
        <pc:picChg chg="del">
          <ac:chgData name="James Robinson" userId="fc180eca-8d2e-48bd-936e-967abcd2cd28" providerId="ADAL" clId="{8A4B3D1E-88A6-294F-A62C-184383172D34}" dt="2024-08-30T07:57:21.519" v="293" actId="478"/>
          <ac:picMkLst>
            <pc:docMk/>
            <pc:sldMk cId="3479598200" sldId="1130"/>
            <ac:picMk id="17" creationId="{AF3ACDEA-DB6F-E4D3-2B7C-88EA89495C52}"/>
          </ac:picMkLst>
        </pc:picChg>
        <pc:picChg chg="mod">
          <ac:chgData name="James Robinson" userId="fc180eca-8d2e-48bd-936e-967abcd2cd28" providerId="ADAL" clId="{8A4B3D1E-88A6-294F-A62C-184383172D34}" dt="2024-08-30T07:57:43.287" v="296" actId="1076"/>
          <ac:picMkLst>
            <pc:docMk/>
            <pc:sldMk cId="3479598200" sldId="1130"/>
            <ac:picMk id="18" creationId="{092FF25B-9C68-7CB6-0902-875387DF5B49}"/>
          </ac:picMkLst>
        </pc:picChg>
        <pc:picChg chg="mod">
          <ac:chgData name="James Robinson" userId="fc180eca-8d2e-48bd-936e-967abcd2cd28" providerId="ADAL" clId="{8A4B3D1E-88A6-294F-A62C-184383172D34}" dt="2024-08-30T07:57:45.254" v="298" actId="1076"/>
          <ac:picMkLst>
            <pc:docMk/>
            <pc:sldMk cId="3479598200" sldId="1130"/>
            <ac:picMk id="19" creationId="{F90824F8-6958-1C77-C9DD-96246FA2AFF2}"/>
          </ac:picMkLst>
        </pc:picChg>
        <pc:picChg chg="mod">
          <ac:chgData name="James Robinson" userId="fc180eca-8d2e-48bd-936e-967abcd2cd28" providerId="ADAL" clId="{8A4B3D1E-88A6-294F-A62C-184383172D34}" dt="2024-08-30T07:57:51.225" v="302" actId="1076"/>
          <ac:picMkLst>
            <pc:docMk/>
            <pc:sldMk cId="3479598200" sldId="1130"/>
            <ac:picMk id="20" creationId="{C9BCFE0F-82CF-A1A0-530B-FF5F2470BC6B}"/>
          </ac:picMkLst>
        </pc:picChg>
      </pc:sldChg>
      <pc:sldChg chg="modSp mod ord">
        <pc:chgData name="James Robinson" userId="fc180eca-8d2e-48bd-936e-967abcd2cd28" providerId="ADAL" clId="{8A4B3D1E-88A6-294F-A62C-184383172D34}" dt="2024-08-30T08:32:16.689" v="878" actId="20577"/>
        <pc:sldMkLst>
          <pc:docMk/>
          <pc:sldMk cId="171354705" sldId="1131"/>
        </pc:sldMkLst>
        <pc:spChg chg="mod">
          <ac:chgData name="James Robinson" userId="fc180eca-8d2e-48bd-936e-967abcd2cd28" providerId="ADAL" clId="{8A4B3D1E-88A6-294F-A62C-184383172D34}" dt="2024-08-30T08:32:16.689" v="878" actId="20577"/>
          <ac:spMkLst>
            <pc:docMk/>
            <pc:sldMk cId="171354705" sldId="1131"/>
            <ac:spMk id="2" creationId="{66A882EB-AC4E-A469-DBFA-2B3B26A77465}"/>
          </ac:spMkLst>
        </pc:spChg>
      </pc:sldChg>
      <pc:sldChg chg="del">
        <pc:chgData name="James Robinson" userId="fc180eca-8d2e-48bd-936e-967abcd2cd28" providerId="ADAL" clId="{8A4B3D1E-88A6-294F-A62C-184383172D34}" dt="2024-08-30T08:32:30.611" v="880" actId="2696"/>
        <pc:sldMkLst>
          <pc:docMk/>
          <pc:sldMk cId="169837353" sldId="1132"/>
        </pc:sldMkLst>
      </pc:sldChg>
      <pc:sldChg chg="del">
        <pc:chgData name="James Robinson" userId="fc180eca-8d2e-48bd-936e-967abcd2cd28" providerId="ADAL" clId="{8A4B3D1E-88A6-294F-A62C-184383172D34}" dt="2024-08-30T08:06:30.612" v="399" actId="2696"/>
        <pc:sldMkLst>
          <pc:docMk/>
          <pc:sldMk cId="3158097349" sldId="1134"/>
        </pc:sldMkLst>
      </pc:sldChg>
      <pc:sldChg chg="add ord">
        <pc:chgData name="James Robinson" userId="fc180eca-8d2e-48bd-936e-967abcd2cd28" providerId="ADAL" clId="{8A4B3D1E-88A6-294F-A62C-184383172D34}" dt="2024-08-30T08:08:41.893" v="430" actId="20578"/>
        <pc:sldMkLst>
          <pc:docMk/>
          <pc:sldMk cId="1311278866" sldId="1135"/>
        </pc:sldMkLst>
      </pc:sldChg>
      <pc:sldChg chg="modSp add mod">
        <pc:chgData name="James Robinson" userId="fc180eca-8d2e-48bd-936e-967abcd2cd28" providerId="ADAL" clId="{8A4B3D1E-88A6-294F-A62C-184383172D34}" dt="2024-08-30T08:39:39.108" v="1289" actId="18131"/>
        <pc:sldMkLst>
          <pc:docMk/>
          <pc:sldMk cId="3899461758" sldId="1136"/>
        </pc:sldMkLst>
        <pc:spChg chg="mod">
          <ac:chgData name="James Robinson" userId="fc180eca-8d2e-48bd-936e-967abcd2cd28" providerId="ADAL" clId="{8A4B3D1E-88A6-294F-A62C-184383172D34}" dt="2024-08-30T07:50:52.297" v="112" actId="27636"/>
          <ac:spMkLst>
            <pc:docMk/>
            <pc:sldMk cId="3899461758" sldId="1136"/>
            <ac:spMk id="2" creationId="{8EDA09E7-31E7-6281-F1F1-670DB9976C24}"/>
          </ac:spMkLst>
        </pc:spChg>
        <pc:picChg chg="mod modCrop">
          <ac:chgData name="James Robinson" userId="fc180eca-8d2e-48bd-936e-967abcd2cd28" providerId="ADAL" clId="{8A4B3D1E-88A6-294F-A62C-184383172D34}" dt="2024-08-30T08:39:39.108" v="1289" actId="18131"/>
          <ac:picMkLst>
            <pc:docMk/>
            <pc:sldMk cId="3899461758" sldId="1136"/>
            <ac:picMk id="9" creationId="{B2EB69DF-69D4-E15B-6FD7-9941EF5645E3}"/>
          </ac:picMkLst>
        </pc:picChg>
      </pc:sldChg>
      <pc:sldChg chg="addSp modSp add mod">
        <pc:chgData name="James Robinson" userId="fc180eca-8d2e-48bd-936e-967abcd2cd28" providerId="ADAL" clId="{8A4B3D1E-88A6-294F-A62C-184383172D34}" dt="2024-08-30T08:45:26.929" v="1401" actId="18131"/>
        <pc:sldMkLst>
          <pc:docMk/>
          <pc:sldMk cId="4015219693" sldId="1137"/>
        </pc:sldMkLst>
        <pc:spChg chg="mod">
          <ac:chgData name="James Robinson" userId="fc180eca-8d2e-48bd-936e-967abcd2cd28" providerId="ADAL" clId="{8A4B3D1E-88A6-294F-A62C-184383172D34}" dt="2024-08-30T07:51:02.987" v="137" actId="20577"/>
          <ac:spMkLst>
            <pc:docMk/>
            <pc:sldMk cId="4015219693" sldId="1137"/>
            <ac:spMk id="2" creationId="{8EDA09E7-31E7-6281-F1F1-670DB9976C24}"/>
          </ac:spMkLst>
        </pc:spChg>
        <pc:spChg chg="add mod">
          <ac:chgData name="James Robinson" userId="fc180eca-8d2e-48bd-936e-967abcd2cd28" providerId="ADAL" clId="{8A4B3D1E-88A6-294F-A62C-184383172D34}" dt="2024-08-30T08:44:44.687" v="1359" actId="767"/>
          <ac:spMkLst>
            <pc:docMk/>
            <pc:sldMk cId="4015219693" sldId="1137"/>
            <ac:spMk id="3" creationId="{16F43AA9-63D3-DFDB-590E-D35A9736AAE1}"/>
          </ac:spMkLst>
        </pc:spChg>
        <pc:picChg chg="mod modCrop">
          <ac:chgData name="James Robinson" userId="fc180eca-8d2e-48bd-936e-967abcd2cd28" providerId="ADAL" clId="{8A4B3D1E-88A6-294F-A62C-184383172D34}" dt="2024-08-30T08:45:26.929" v="1401" actId="18131"/>
          <ac:picMkLst>
            <pc:docMk/>
            <pc:sldMk cId="4015219693" sldId="1137"/>
            <ac:picMk id="9" creationId="{B2EB69DF-69D4-E15B-6FD7-9941EF5645E3}"/>
          </ac:picMkLst>
        </pc:picChg>
      </pc:sldChg>
      <pc:sldMasterChg chg="delSldLayout">
        <pc:chgData name="James Robinson" userId="fc180eca-8d2e-48bd-936e-967abcd2cd28" providerId="ADAL" clId="{8A4B3D1E-88A6-294F-A62C-184383172D34}" dt="2024-08-30T08:06:30.612" v="399" actId="2696"/>
        <pc:sldMasterMkLst>
          <pc:docMk/>
          <pc:sldMasterMk cId="3324025367" sldId="2147483992"/>
        </pc:sldMasterMkLst>
        <pc:sldLayoutChg chg="del">
          <pc:chgData name="James Robinson" userId="fc180eca-8d2e-48bd-936e-967abcd2cd28" providerId="ADAL" clId="{8A4B3D1E-88A6-294F-A62C-184383172D34}" dt="2024-08-30T08:06:30.612" v="399" actId="2696"/>
          <pc:sldLayoutMkLst>
            <pc:docMk/>
            <pc:sldMasterMk cId="3324025367" sldId="2147483992"/>
            <pc:sldLayoutMk cId="182092338" sldId="2147483994"/>
          </pc:sldLayoutMkLst>
        </pc:sldLayoutChg>
      </pc:sldMasterChg>
    </pc:docChg>
  </pc:docChgLst>
  <pc:docChgLst>
    <pc:chgData name="James Robinson" userId="S::jrobinson@turing.ac.uk::fc180eca-8d2e-48bd-936e-967abcd2cd28" providerId="AD" clId="Web-{698996AE-3DE3-7060-1B2D-844786FAF9E3}"/>
    <pc:docChg chg="delSld modSld sldOrd modSection">
      <pc:chgData name="James Robinson" userId="S::jrobinson@turing.ac.uk::fc180eca-8d2e-48bd-936e-967abcd2cd28" providerId="AD" clId="Web-{698996AE-3DE3-7060-1B2D-844786FAF9E3}" dt="2024-07-18T16:08:45.357" v="559" actId="20577"/>
      <pc:docMkLst>
        <pc:docMk/>
      </pc:docMkLst>
      <pc:sldChg chg="modSp">
        <pc:chgData name="James Robinson" userId="S::jrobinson@turing.ac.uk::fc180eca-8d2e-48bd-936e-967abcd2cd28" providerId="AD" clId="Web-{698996AE-3DE3-7060-1B2D-844786FAF9E3}" dt="2024-07-18T16:08:45.357" v="559" actId="20577"/>
        <pc:sldMkLst>
          <pc:docMk/>
          <pc:sldMk cId="3171304354" sldId="834"/>
        </pc:sldMkLst>
        <pc:spChg chg="mod">
          <ac:chgData name="James Robinson" userId="S::jrobinson@turing.ac.uk::fc180eca-8d2e-48bd-936e-967abcd2cd28" providerId="AD" clId="Web-{698996AE-3DE3-7060-1B2D-844786FAF9E3}" dt="2024-07-18T16:08:45.357" v="559" actId="20577"/>
          <ac:spMkLst>
            <pc:docMk/>
            <pc:sldMk cId="3171304354" sldId="834"/>
            <ac:spMk id="2" creationId="{6ADA1535-C8A9-E5D4-E3D8-F8B0A3A61303}"/>
          </ac:spMkLst>
        </pc:spChg>
        <pc:spChg chg="mod">
          <ac:chgData name="James Robinson" userId="S::jrobinson@turing.ac.uk::fc180eca-8d2e-48bd-936e-967abcd2cd28" providerId="AD" clId="Web-{698996AE-3DE3-7060-1B2D-844786FAF9E3}" dt="2024-07-18T15:34:27.890" v="76" actId="1076"/>
          <ac:spMkLst>
            <pc:docMk/>
            <pc:sldMk cId="3171304354" sldId="834"/>
            <ac:spMk id="4" creationId="{ECA9AEB8-82E5-C03D-B968-6FFBFE0FBA34}"/>
          </ac:spMkLst>
        </pc:spChg>
      </pc:sldChg>
      <pc:sldChg chg="del">
        <pc:chgData name="James Robinson" userId="S::jrobinson@turing.ac.uk::fc180eca-8d2e-48bd-936e-967abcd2cd28" providerId="AD" clId="Web-{698996AE-3DE3-7060-1B2D-844786FAF9E3}" dt="2024-07-18T15:40:51.006" v="141"/>
        <pc:sldMkLst>
          <pc:docMk/>
          <pc:sldMk cId="3523396845" sldId="835"/>
        </pc:sldMkLst>
      </pc:sldChg>
      <pc:sldChg chg="del">
        <pc:chgData name="James Robinson" userId="S::jrobinson@turing.ac.uk::fc180eca-8d2e-48bd-936e-967abcd2cd28" providerId="AD" clId="Web-{698996AE-3DE3-7060-1B2D-844786FAF9E3}" dt="2024-07-18T15:40:46.225" v="140"/>
        <pc:sldMkLst>
          <pc:docMk/>
          <pc:sldMk cId="2289329742" sldId="839"/>
        </pc:sldMkLst>
      </pc:sldChg>
      <pc:sldChg chg="del">
        <pc:chgData name="James Robinson" userId="S::jrobinson@turing.ac.uk::fc180eca-8d2e-48bd-936e-967abcd2cd28" providerId="AD" clId="Web-{698996AE-3DE3-7060-1B2D-844786FAF9E3}" dt="2024-07-18T15:40:57.710" v="143"/>
        <pc:sldMkLst>
          <pc:docMk/>
          <pc:sldMk cId="480489334" sldId="841"/>
        </pc:sldMkLst>
      </pc:sldChg>
      <pc:sldChg chg="del">
        <pc:chgData name="James Robinson" userId="S::jrobinson@turing.ac.uk::fc180eca-8d2e-48bd-936e-967abcd2cd28" providerId="AD" clId="Web-{698996AE-3DE3-7060-1B2D-844786FAF9E3}" dt="2024-07-18T15:40:57.710" v="142"/>
        <pc:sldMkLst>
          <pc:docMk/>
          <pc:sldMk cId="922415565" sldId="843"/>
        </pc:sldMkLst>
      </pc:sldChg>
      <pc:sldChg chg="del ord">
        <pc:chgData name="James Robinson" userId="S::jrobinson@turing.ac.uk::fc180eca-8d2e-48bd-936e-967abcd2cd28" providerId="AD" clId="Web-{698996AE-3DE3-7060-1B2D-844786FAF9E3}" dt="2024-07-18T15:52:39.362" v="402"/>
        <pc:sldMkLst>
          <pc:docMk/>
          <pc:sldMk cId="3227464001" sldId="844"/>
        </pc:sldMkLst>
      </pc:sldChg>
      <pc:sldChg chg="del">
        <pc:chgData name="James Robinson" userId="S::jrobinson@turing.ac.uk::fc180eca-8d2e-48bd-936e-967abcd2cd28" providerId="AD" clId="Web-{698996AE-3DE3-7060-1B2D-844786FAF9E3}" dt="2024-07-18T15:40:57.710" v="144"/>
        <pc:sldMkLst>
          <pc:docMk/>
          <pc:sldMk cId="3647751975" sldId="845"/>
        </pc:sldMkLst>
      </pc:sldChg>
      <pc:sldChg chg="del">
        <pc:chgData name="James Robinson" userId="S::jrobinson@turing.ac.uk::fc180eca-8d2e-48bd-936e-967abcd2cd28" providerId="AD" clId="Web-{698996AE-3DE3-7060-1B2D-844786FAF9E3}" dt="2024-07-18T15:41:00.195" v="145"/>
        <pc:sldMkLst>
          <pc:docMk/>
          <pc:sldMk cId="3222677677" sldId="846"/>
        </pc:sldMkLst>
      </pc:sldChg>
      <pc:sldChg chg="modSp">
        <pc:chgData name="James Robinson" userId="S::jrobinson@turing.ac.uk::fc180eca-8d2e-48bd-936e-967abcd2cd28" providerId="AD" clId="Web-{698996AE-3DE3-7060-1B2D-844786FAF9E3}" dt="2024-07-18T15:54:53.182" v="530"/>
        <pc:sldMkLst>
          <pc:docMk/>
          <pc:sldMk cId="508298239" sldId="847"/>
        </pc:sldMkLst>
        <pc:picChg chg="mod">
          <ac:chgData name="James Robinson" userId="S::jrobinson@turing.ac.uk::fc180eca-8d2e-48bd-936e-967abcd2cd28" providerId="AD" clId="Web-{698996AE-3DE3-7060-1B2D-844786FAF9E3}" dt="2024-07-18T15:54:53.182" v="530"/>
          <ac:picMkLst>
            <pc:docMk/>
            <pc:sldMk cId="508298239" sldId="847"/>
            <ac:picMk id="11" creationId="{6BDB094E-FE09-7285-FE4D-F8E7B81B3250}"/>
          </ac:picMkLst>
        </pc:picChg>
      </pc:sldChg>
      <pc:sldChg chg="ord">
        <pc:chgData name="James Robinson" userId="S::jrobinson@turing.ac.uk::fc180eca-8d2e-48bd-936e-967abcd2cd28" providerId="AD" clId="Web-{698996AE-3DE3-7060-1B2D-844786FAF9E3}" dt="2024-07-18T15:39:45.565" v="133"/>
        <pc:sldMkLst>
          <pc:docMk/>
          <pc:sldMk cId="205961080" sldId="1068"/>
        </pc:sldMkLst>
      </pc:sldChg>
      <pc:sldChg chg="addSp delSp modSp">
        <pc:chgData name="James Robinson" userId="S::jrobinson@turing.ac.uk::fc180eca-8d2e-48bd-936e-967abcd2cd28" providerId="AD" clId="Web-{698996AE-3DE3-7060-1B2D-844786FAF9E3}" dt="2024-07-18T15:34:04.732" v="73" actId="20577"/>
        <pc:sldMkLst>
          <pc:docMk/>
          <pc:sldMk cId="831104108" sldId="1069"/>
        </pc:sldMkLst>
        <pc:spChg chg="mod">
          <ac:chgData name="James Robinson" userId="S::jrobinson@turing.ac.uk::fc180eca-8d2e-48bd-936e-967abcd2cd28" providerId="AD" clId="Web-{698996AE-3DE3-7060-1B2D-844786FAF9E3}" dt="2024-07-18T15:34:04.732" v="73" actId="20577"/>
          <ac:spMkLst>
            <pc:docMk/>
            <pc:sldMk cId="831104108" sldId="1069"/>
            <ac:spMk id="2" creationId="{8EDA09E7-31E7-6281-F1F1-670DB9976C24}"/>
          </ac:spMkLst>
        </pc:spChg>
        <pc:spChg chg="add del mod">
          <ac:chgData name="James Robinson" userId="S::jrobinson@turing.ac.uk::fc180eca-8d2e-48bd-936e-967abcd2cd28" providerId="AD" clId="Web-{698996AE-3DE3-7060-1B2D-844786FAF9E3}" dt="2024-07-18T15:33:34.371" v="67"/>
          <ac:spMkLst>
            <pc:docMk/>
            <pc:sldMk cId="831104108" sldId="1069"/>
            <ac:spMk id="6" creationId="{73770D1C-A006-B7D0-DC12-1972DDC90AB9}"/>
          </ac:spMkLst>
        </pc:spChg>
        <pc:picChg chg="add del mod">
          <ac:chgData name="James Robinson" userId="S::jrobinson@turing.ac.uk::fc180eca-8d2e-48bd-936e-967abcd2cd28" providerId="AD" clId="Web-{698996AE-3DE3-7060-1B2D-844786FAF9E3}" dt="2024-07-18T15:34:00.420" v="70"/>
          <ac:picMkLst>
            <pc:docMk/>
            <pc:sldMk cId="831104108" sldId="1069"/>
            <ac:picMk id="3" creationId="{1221F8FB-8231-69CB-A621-D15D78D83CCD}"/>
          </ac:picMkLst>
        </pc:picChg>
        <pc:picChg chg="del mod modCrop">
          <ac:chgData name="James Robinson" userId="S::jrobinson@turing.ac.uk::fc180eca-8d2e-48bd-936e-967abcd2cd28" providerId="AD" clId="Web-{698996AE-3DE3-7060-1B2D-844786FAF9E3}" dt="2024-07-18T15:33:19.589" v="64"/>
          <ac:picMkLst>
            <pc:docMk/>
            <pc:sldMk cId="831104108" sldId="1069"/>
            <ac:picMk id="5" creationId="{ABEB6BA0-07F3-BF58-E868-C3AC8691E292}"/>
          </ac:picMkLst>
        </pc:picChg>
        <pc:picChg chg="add del">
          <ac:chgData name="James Robinson" userId="S::jrobinson@turing.ac.uk::fc180eca-8d2e-48bd-936e-967abcd2cd28" providerId="AD" clId="Web-{698996AE-3DE3-7060-1B2D-844786FAF9E3}" dt="2024-07-18T15:33:24.839" v="66"/>
          <ac:picMkLst>
            <pc:docMk/>
            <pc:sldMk cId="831104108" sldId="1069"/>
            <ac:picMk id="8" creationId="{BB9DA49D-D18B-1700-FAE4-C7F023A4A150}"/>
          </ac:picMkLst>
        </pc:picChg>
        <pc:picChg chg="add mod ord modCrop">
          <ac:chgData name="James Robinson" userId="S::jrobinson@turing.ac.uk::fc180eca-8d2e-48bd-936e-967abcd2cd28" providerId="AD" clId="Web-{698996AE-3DE3-7060-1B2D-844786FAF9E3}" dt="2024-07-18T15:33:56.810" v="69"/>
          <ac:picMkLst>
            <pc:docMk/>
            <pc:sldMk cId="831104108" sldId="1069"/>
            <ac:picMk id="9" creationId="{B2EB69DF-69D4-E15B-6FD7-9941EF5645E3}"/>
          </ac:picMkLst>
        </pc:picChg>
      </pc:sldChg>
      <pc:sldChg chg="del">
        <pc:chgData name="James Robinson" userId="S::jrobinson@turing.ac.uk::fc180eca-8d2e-48bd-936e-967abcd2cd28" providerId="AD" clId="Web-{698996AE-3DE3-7060-1B2D-844786FAF9E3}" dt="2024-07-18T15:40:46.209" v="139"/>
        <pc:sldMkLst>
          <pc:docMk/>
          <pc:sldMk cId="4106326674" sldId="1084"/>
        </pc:sldMkLst>
      </pc:sldChg>
      <pc:sldChg chg="ord">
        <pc:chgData name="James Robinson" userId="S::jrobinson@turing.ac.uk::fc180eca-8d2e-48bd-936e-967abcd2cd28" providerId="AD" clId="Web-{698996AE-3DE3-7060-1B2D-844786FAF9E3}" dt="2024-07-18T15:37:18.634" v="112"/>
        <pc:sldMkLst>
          <pc:docMk/>
          <pc:sldMk cId="34793123" sldId="1090"/>
        </pc:sldMkLst>
      </pc:sldChg>
      <pc:sldChg chg="modNotes">
        <pc:chgData name="James Robinson" userId="S::jrobinson@turing.ac.uk::fc180eca-8d2e-48bd-936e-967abcd2cd28" providerId="AD" clId="Web-{698996AE-3DE3-7060-1B2D-844786FAF9E3}" dt="2024-07-18T15:52:14.720" v="401"/>
        <pc:sldMkLst>
          <pc:docMk/>
          <pc:sldMk cId="3753995522" sldId="1092"/>
        </pc:sldMkLst>
      </pc:sldChg>
      <pc:sldChg chg="del">
        <pc:chgData name="James Robinson" userId="S::jrobinson@turing.ac.uk::fc180eca-8d2e-48bd-936e-967abcd2cd28" providerId="AD" clId="Web-{698996AE-3DE3-7060-1B2D-844786FAF9E3}" dt="2024-07-18T15:50:50.418" v="385"/>
        <pc:sldMkLst>
          <pc:docMk/>
          <pc:sldMk cId="3213370511" sldId="1096"/>
        </pc:sldMkLst>
      </pc:sldChg>
      <pc:sldChg chg="ord">
        <pc:chgData name="James Robinson" userId="S::jrobinson@turing.ac.uk::fc180eca-8d2e-48bd-936e-967abcd2cd28" providerId="AD" clId="Web-{698996AE-3DE3-7060-1B2D-844786FAF9E3}" dt="2024-07-18T15:39:55.519" v="134"/>
        <pc:sldMkLst>
          <pc:docMk/>
          <pc:sldMk cId="11039323" sldId="1098"/>
        </pc:sldMkLst>
      </pc:sldChg>
      <pc:sldChg chg="modSp modNotes">
        <pc:chgData name="James Robinson" userId="S::jrobinson@turing.ac.uk::fc180eca-8d2e-48bd-936e-967abcd2cd28" providerId="AD" clId="Web-{698996AE-3DE3-7060-1B2D-844786FAF9E3}" dt="2024-07-18T15:54:41.713" v="529"/>
        <pc:sldMkLst>
          <pc:docMk/>
          <pc:sldMk cId="2555550266" sldId="1103"/>
        </pc:sldMkLst>
        <pc:spChg chg="mod">
          <ac:chgData name="James Robinson" userId="S::jrobinson@turing.ac.uk::fc180eca-8d2e-48bd-936e-967abcd2cd28" providerId="AD" clId="Web-{698996AE-3DE3-7060-1B2D-844786FAF9E3}" dt="2024-07-18T15:34:56.126" v="91" actId="20577"/>
          <ac:spMkLst>
            <pc:docMk/>
            <pc:sldMk cId="2555550266" sldId="1103"/>
            <ac:spMk id="2" creationId="{66A882EB-AC4E-A469-DBFA-2B3B26A77465}"/>
          </ac:spMkLst>
        </pc:spChg>
        <pc:spChg chg="mod">
          <ac:chgData name="James Robinson" userId="S::jrobinson@turing.ac.uk::fc180eca-8d2e-48bd-936e-967abcd2cd28" providerId="AD" clId="Web-{698996AE-3DE3-7060-1B2D-844786FAF9E3}" dt="2024-07-18T15:36:01.286" v="104" actId="20577"/>
          <ac:spMkLst>
            <pc:docMk/>
            <pc:sldMk cId="2555550266" sldId="1103"/>
            <ac:spMk id="32" creationId="{A3279CB7-7E8A-49B4-268F-AE3D1475D672}"/>
          </ac:spMkLst>
        </pc:spChg>
        <pc:picChg chg="mod">
          <ac:chgData name="James Robinson" userId="S::jrobinson@turing.ac.uk::fc180eca-8d2e-48bd-936e-967abcd2cd28" providerId="AD" clId="Web-{698996AE-3DE3-7060-1B2D-844786FAF9E3}" dt="2024-07-18T15:39:05.531" v="126"/>
          <ac:picMkLst>
            <pc:docMk/>
            <pc:sldMk cId="2555550266" sldId="1103"/>
            <ac:picMk id="4" creationId="{2519EA1F-B613-E986-96F3-FA406FD6FCF0}"/>
          </ac:picMkLst>
        </pc:picChg>
        <pc:picChg chg="mod modCrop">
          <ac:chgData name="James Robinson" userId="S::jrobinson@turing.ac.uk::fc180eca-8d2e-48bd-936e-967abcd2cd28" providerId="AD" clId="Web-{698996AE-3DE3-7060-1B2D-844786FAF9E3}" dt="2024-07-18T15:39:00.859" v="123"/>
          <ac:picMkLst>
            <pc:docMk/>
            <pc:sldMk cId="2555550266" sldId="1103"/>
            <ac:picMk id="5" creationId="{A6DA734D-A9CA-966F-4322-1966BD2B96F3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9:02.859" v="124"/>
          <ac:picMkLst>
            <pc:docMk/>
            <pc:sldMk cId="2555550266" sldId="1103"/>
            <ac:picMk id="7" creationId="{91A7A06D-30DE-B9BF-0DC4-F88CB71E3492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9:04.172" v="125"/>
          <ac:picMkLst>
            <pc:docMk/>
            <pc:sldMk cId="2555550266" sldId="1103"/>
            <ac:picMk id="17" creationId="{AF3ACDEA-DB6F-E4D3-2B7C-88EA89495C52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9:12.719" v="129" actId="1076"/>
          <ac:picMkLst>
            <pc:docMk/>
            <pc:sldMk cId="2555550266" sldId="1103"/>
            <ac:picMk id="18" creationId="{092FF25B-9C68-7CB6-0902-875387DF5B49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9:11.001" v="128" actId="1076"/>
          <ac:picMkLst>
            <pc:docMk/>
            <pc:sldMk cId="2555550266" sldId="1103"/>
            <ac:picMk id="19" creationId="{F90824F8-6958-1C77-C9DD-96246FA2AFF2}"/>
          </ac:picMkLst>
        </pc:picChg>
      </pc:sldChg>
      <pc:sldChg chg="addSp delSp modSp">
        <pc:chgData name="James Robinson" userId="S::jrobinson@turing.ac.uk::fc180eca-8d2e-48bd-936e-967abcd2cd28" providerId="AD" clId="Web-{698996AE-3DE3-7060-1B2D-844786FAF9E3}" dt="2024-07-18T15:39:23.111" v="131"/>
        <pc:sldMkLst>
          <pc:docMk/>
          <pc:sldMk cId="3495004334" sldId="1104"/>
        </pc:sldMkLst>
        <pc:picChg chg="mod">
          <ac:chgData name="James Robinson" userId="S::jrobinson@turing.ac.uk::fc180eca-8d2e-48bd-936e-967abcd2cd28" providerId="AD" clId="Web-{698996AE-3DE3-7060-1B2D-844786FAF9E3}" dt="2024-07-18T15:39:23.111" v="131"/>
          <ac:picMkLst>
            <pc:docMk/>
            <pc:sldMk cId="3495004334" sldId="1104"/>
            <ac:picMk id="3" creationId="{13EAED83-AC9E-F7D7-B701-4AAF6F0904DF}"/>
          </ac:picMkLst>
        </pc:picChg>
        <pc:picChg chg="add del mod modCrop">
          <ac:chgData name="James Robinson" userId="S::jrobinson@turing.ac.uk::fc180eca-8d2e-48bd-936e-967abcd2cd28" providerId="AD" clId="Web-{698996AE-3DE3-7060-1B2D-844786FAF9E3}" dt="2024-07-18T15:39:21.517" v="130"/>
          <ac:picMkLst>
            <pc:docMk/>
            <pc:sldMk cId="3495004334" sldId="1104"/>
            <ac:picMk id="17" creationId="{30E3E084-529E-DA2B-EBC0-5E4AA58C25EC}"/>
          </ac:picMkLst>
        </pc:picChg>
      </pc:sldChg>
      <pc:sldChg chg="del">
        <pc:chgData name="James Robinson" userId="S::jrobinson@turing.ac.uk::fc180eca-8d2e-48bd-936e-967abcd2cd28" providerId="AD" clId="Web-{698996AE-3DE3-7060-1B2D-844786FAF9E3}" dt="2024-07-18T15:40:07.832" v="137"/>
        <pc:sldMkLst>
          <pc:docMk/>
          <pc:sldMk cId="3589231526" sldId="1108"/>
        </pc:sldMkLst>
      </pc:sldChg>
      <pc:sldChg chg="del">
        <pc:chgData name="James Robinson" userId="S::jrobinson@turing.ac.uk::fc180eca-8d2e-48bd-936e-967abcd2cd28" providerId="AD" clId="Web-{698996AE-3DE3-7060-1B2D-844786FAF9E3}" dt="2024-07-18T15:40:07.832" v="136"/>
        <pc:sldMkLst>
          <pc:docMk/>
          <pc:sldMk cId="2504133281" sldId="1109"/>
        </pc:sldMkLst>
      </pc:sldChg>
      <pc:sldChg chg="ord">
        <pc:chgData name="James Robinson" userId="S::jrobinson@turing.ac.uk::fc180eca-8d2e-48bd-936e-967abcd2cd28" providerId="AD" clId="Web-{698996AE-3DE3-7060-1B2D-844786FAF9E3}" dt="2024-07-18T15:40:16.504" v="138"/>
        <pc:sldMkLst>
          <pc:docMk/>
          <pc:sldMk cId="1479687523" sldId="1110"/>
        </pc:sldMkLst>
      </pc:sldChg>
      <pc:sldChg chg="del">
        <pc:chgData name="James Robinson" userId="S::jrobinson@turing.ac.uk::fc180eca-8d2e-48bd-936e-967abcd2cd28" providerId="AD" clId="Web-{698996AE-3DE3-7060-1B2D-844786FAF9E3}" dt="2024-07-18T15:40:07.832" v="135"/>
        <pc:sldMkLst>
          <pc:docMk/>
          <pc:sldMk cId="1200272711" sldId="1111"/>
        </pc:sldMkLst>
      </pc:sldChg>
      <pc:sldChg chg="addSp delSp modSp ord modNotes">
        <pc:chgData name="James Robinson" userId="S::jrobinson@turing.ac.uk::fc180eca-8d2e-48bd-936e-967abcd2cd28" providerId="AD" clId="Web-{698996AE-3DE3-7060-1B2D-844786FAF9E3}" dt="2024-07-18T15:55:15.824" v="535" actId="1076"/>
        <pc:sldMkLst>
          <pc:docMk/>
          <pc:sldMk cId="349238528" sldId="1118"/>
        </pc:sldMkLst>
        <pc:spChg chg="mod">
          <ac:chgData name="James Robinson" userId="S::jrobinson@turing.ac.uk::fc180eca-8d2e-48bd-936e-967abcd2cd28" providerId="AD" clId="Web-{698996AE-3DE3-7060-1B2D-844786FAF9E3}" dt="2024-07-18T15:37:41.980" v="117" actId="20577"/>
          <ac:spMkLst>
            <pc:docMk/>
            <pc:sldMk cId="349238528" sldId="1118"/>
            <ac:spMk id="2" creationId="{66A882EB-AC4E-A469-DBFA-2B3B26A77465}"/>
          </ac:spMkLst>
        </pc:spChg>
        <pc:picChg chg="add del mod modCrop">
          <ac:chgData name="James Robinson" userId="S::jrobinson@turing.ac.uk::fc180eca-8d2e-48bd-936e-967abcd2cd28" providerId="AD" clId="Web-{698996AE-3DE3-7060-1B2D-844786FAF9E3}" dt="2024-07-18T15:48:12.252" v="310"/>
          <ac:picMkLst>
            <pc:docMk/>
            <pc:sldMk cId="349238528" sldId="1118"/>
            <ac:picMk id="3" creationId="{BE2FAE35-4A39-6E81-0714-E53E8EB02D21}"/>
          </ac:picMkLst>
        </pc:picChg>
        <pc:picChg chg="add mod modCrop">
          <ac:chgData name="James Robinson" userId="S::jrobinson@turing.ac.uk::fc180eca-8d2e-48bd-936e-967abcd2cd28" providerId="AD" clId="Web-{698996AE-3DE3-7060-1B2D-844786FAF9E3}" dt="2024-07-18T15:55:09.387" v="533" actId="1076"/>
          <ac:picMkLst>
            <pc:docMk/>
            <pc:sldMk cId="349238528" sldId="1118"/>
            <ac:picMk id="4" creationId="{3B82C6F4-9C55-4579-6428-B62014911B00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8:52.421" v="121"/>
          <ac:picMkLst>
            <pc:docMk/>
            <pc:sldMk cId="349238528" sldId="1118"/>
            <ac:picMk id="23" creationId="{B502A532-5BBE-D830-E97D-67EFCBDEA0CA}"/>
          </ac:picMkLst>
        </pc:picChg>
        <pc:picChg chg="mod modCrop">
          <ac:chgData name="James Robinson" userId="S::jrobinson@turing.ac.uk::fc180eca-8d2e-48bd-936e-967abcd2cd28" providerId="AD" clId="Web-{698996AE-3DE3-7060-1B2D-844786FAF9E3}" dt="2024-07-18T15:55:13.965" v="534" actId="1076"/>
          <ac:picMkLst>
            <pc:docMk/>
            <pc:sldMk cId="349238528" sldId="1118"/>
            <ac:picMk id="25" creationId="{43F4D7DB-AB43-4835-AA0E-F3DE1480D983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38:47.093" v="120"/>
          <ac:picMkLst>
            <pc:docMk/>
            <pc:sldMk cId="349238528" sldId="1118"/>
            <ac:picMk id="27" creationId="{DA10D81D-6B50-3CAC-A277-678B6EB05D72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55:15.824" v="535" actId="1076"/>
          <ac:picMkLst>
            <pc:docMk/>
            <pc:sldMk cId="349238528" sldId="1118"/>
            <ac:picMk id="31" creationId="{5679C703-2EBA-6D17-4B81-6F03C4034952}"/>
          </ac:picMkLst>
        </pc:picChg>
      </pc:sldChg>
      <pc:sldChg chg="modSp">
        <pc:chgData name="James Robinson" userId="S::jrobinson@turing.ac.uk::fc180eca-8d2e-48bd-936e-967abcd2cd28" providerId="AD" clId="Web-{698996AE-3DE3-7060-1B2D-844786FAF9E3}" dt="2024-07-18T15:55:48.670" v="548" actId="1076"/>
        <pc:sldMkLst>
          <pc:docMk/>
          <pc:sldMk cId="762548323" sldId="1127"/>
        </pc:sldMkLst>
        <pc:picChg chg="mod">
          <ac:chgData name="James Robinson" userId="S::jrobinson@turing.ac.uk::fc180eca-8d2e-48bd-936e-967abcd2cd28" providerId="AD" clId="Web-{698996AE-3DE3-7060-1B2D-844786FAF9E3}" dt="2024-07-18T15:55:28.731" v="537" actId="14100"/>
          <ac:picMkLst>
            <pc:docMk/>
            <pc:sldMk cId="762548323" sldId="1127"/>
            <ac:picMk id="5" creationId="{6D982171-E1D9-87F9-0751-4DA1A05F86AB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55:48.670" v="548" actId="1076"/>
          <ac:picMkLst>
            <pc:docMk/>
            <pc:sldMk cId="762548323" sldId="1127"/>
            <ac:picMk id="6" creationId="{51C8CF43-F9F9-743B-64A6-716BC14369B9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55:41.607" v="544" actId="1076"/>
          <ac:picMkLst>
            <pc:docMk/>
            <pc:sldMk cId="762548323" sldId="1127"/>
            <ac:picMk id="9" creationId="{72F72486-476A-A6E1-25F5-90430F6EC0AD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55:44.811" v="546" actId="1076"/>
          <ac:picMkLst>
            <pc:docMk/>
            <pc:sldMk cId="762548323" sldId="1127"/>
            <ac:picMk id="13" creationId="{E990B148-FBE6-2ADB-6D48-323C6A9DADC8}"/>
          </ac:picMkLst>
        </pc:picChg>
        <pc:picChg chg="mod">
          <ac:chgData name="James Robinson" userId="S::jrobinson@turing.ac.uk::fc180eca-8d2e-48bd-936e-967abcd2cd28" providerId="AD" clId="Web-{698996AE-3DE3-7060-1B2D-844786FAF9E3}" dt="2024-07-18T15:55:46.561" v="547" actId="1076"/>
          <ac:picMkLst>
            <pc:docMk/>
            <pc:sldMk cId="762548323" sldId="1127"/>
            <ac:picMk id="19" creationId="{F349679B-DB23-5BF8-3CC8-17D0852C6B56}"/>
          </ac:picMkLst>
        </pc:picChg>
      </pc:sldChg>
      <pc:sldChg chg="modSp modNotes">
        <pc:chgData name="James Robinson" userId="S::jrobinson@turing.ac.uk::fc180eca-8d2e-48bd-936e-967abcd2cd28" providerId="AD" clId="Web-{698996AE-3DE3-7060-1B2D-844786FAF9E3}" dt="2024-07-18T15:49:00.317" v="320"/>
        <pc:sldMkLst>
          <pc:docMk/>
          <pc:sldMk cId="1888398959" sldId="1128"/>
        </pc:sldMkLst>
        <pc:spChg chg="mod">
          <ac:chgData name="James Robinson" userId="S::jrobinson@turing.ac.uk::fc180eca-8d2e-48bd-936e-967abcd2cd28" providerId="AD" clId="Web-{698996AE-3DE3-7060-1B2D-844786FAF9E3}" dt="2024-07-18T15:34:47.797" v="85" actId="20577"/>
          <ac:spMkLst>
            <pc:docMk/>
            <pc:sldMk cId="1888398959" sldId="1128"/>
            <ac:spMk id="2" creationId="{66A882EB-AC4E-A469-DBFA-2B3B26A77465}"/>
          </ac:spMkLst>
        </pc:spChg>
      </pc:sldChg>
    </pc:docChg>
  </pc:docChgLst>
  <pc:docChgLst>
    <pc:chgData name="James Robinson" userId="S::jrobinson@turing.ac.uk::fc180eca-8d2e-48bd-936e-967abcd2cd28" providerId="AD" clId="Web-{0D1513E0-ADBA-1BB4-317E-B1CA2355CAB9}"/>
    <pc:docChg chg="modSld">
      <pc:chgData name="James Robinson" userId="S::jrobinson@turing.ac.uk::fc180eca-8d2e-48bd-936e-967abcd2cd28" providerId="AD" clId="Web-{0D1513E0-ADBA-1BB4-317E-B1CA2355CAB9}" dt="2024-07-19T09:09:28.974" v="46"/>
      <pc:docMkLst>
        <pc:docMk/>
      </pc:docMkLst>
      <pc:sldChg chg="modSp modCm">
        <pc:chgData name="James Robinson" userId="S::jrobinson@turing.ac.uk::fc180eca-8d2e-48bd-936e-967abcd2cd28" providerId="AD" clId="Web-{0D1513E0-ADBA-1BB4-317E-B1CA2355CAB9}" dt="2024-07-19T08:56:40.251" v="22" actId="20577"/>
        <pc:sldMkLst>
          <pc:docMk/>
          <pc:sldMk cId="3753995522" sldId="1092"/>
        </pc:sldMkLst>
        <pc:spChg chg="mod">
          <ac:chgData name="James Robinson" userId="S::jrobinson@turing.ac.uk::fc180eca-8d2e-48bd-936e-967abcd2cd28" providerId="AD" clId="Web-{0D1513E0-ADBA-1BB4-317E-B1CA2355CAB9}" dt="2024-07-19T08:56:40.251" v="22" actId="20577"/>
          <ac:spMkLst>
            <pc:docMk/>
            <pc:sldMk cId="3753995522" sldId="1092"/>
            <ac:spMk id="23" creationId="{57380768-93FA-2D40-E99B-12E44955BB0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mes Robinson" userId="S::jrobinson@turing.ac.uk::fc180eca-8d2e-48bd-936e-967abcd2cd28" providerId="AD" clId="Web-{0D1513E0-ADBA-1BB4-317E-B1CA2355CAB9}" dt="2024-07-19T08:56:40.251" v="21" actId="20577"/>
              <pc2:cmMkLst xmlns:pc2="http://schemas.microsoft.com/office/powerpoint/2019/9/main/command">
                <pc:docMk/>
                <pc:sldMk cId="3753995522" sldId="1092"/>
                <pc2:cmMk id="{7BA2B618-9F71-41C2-A5FD-8910206C8035}"/>
              </pc2:cmMkLst>
            </pc226:cmChg>
          </p:ext>
        </pc:extLst>
      </pc:sldChg>
      <pc:sldChg chg="modSp modCm modNotes">
        <pc:chgData name="James Robinson" userId="S::jrobinson@turing.ac.uk::fc180eca-8d2e-48bd-936e-967abcd2cd28" providerId="AD" clId="Web-{0D1513E0-ADBA-1BB4-317E-B1CA2355CAB9}" dt="2024-07-19T09:09:28.974" v="46"/>
        <pc:sldMkLst>
          <pc:docMk/>
          <pc:sldMk cId="2555550266" sldId="1103"/>
        </pc:sldMkLst>
        <pc:spChg chg="mod">
          <ac:chgData name="James Robinson" userId="S::jrobinson@turing.ac.uk::fc180eca-8d2e-48bd-936e-967abcd2cd28" providerId="AD" clId="Web-{0D1513E0-ADBA-1BB4-317E-B1CA2355CAB9}" dt="2024-07-19T09:08:49.208" v="45" actId="20577"/>
          <ac:spMkLst>
            <pc:docMk/>
            <pc:sldMk cId="2555550266" sldId="1103"/>
            <ac:spMk id="2" creationId="{66A882EB-AC4E-A469-DBFA-2B3B26A77465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mes Robinson" userId="S::jrobinson@turing.ac.uk::fc180eca-8d2e-48bd-936e-967abcd2cd28" providerId="AD" clId="Web-{0D1513E0-ADBA-1BB4-317E-B1CA2355CAB9}" dt="2024-07-19T09:08:49.208" v="45" actId="20577"/>
              <pc2:cmMkLst xmlns:pc2="http://schemas.microsoft.com/office/powerpoint/2019/9/main/command">
                <pc:docMk/>
                <pc:sldMk cId="2555550266" sldId="1103"/>
                <pc2:cmMk id="{35397C17-3554-422A-A959-40DDDC1DF99C}"/>
              </pc2:cmMkLst>
            </pc226:cmChg>
          </p:ext>
        </pc:extLst>
      </pc:sldChg>
      <pc:sldChg chg="addSp delSp modSp">
        <pc:chgData name="James Robinson" userId="S::jrobinson@turing.ac.uk::fc180eca-8d2e-48bd-936e-967abcd2cd28" providerId="AD" clId="Web-{0D1513E0-ADBA-1BB4-317E-B1CA2355CAB9}" dt="2024-07-19T09:02:06.619" v="44" actId="1076"/>
        <pc:sldMkLst>
          <pc:docMk/>
          <pc:sldMk cId="349238528" sldId="1118"/>
        </pc:sldMkLst>
        <pc:spChg chg="del">
          <ac:chgData name="James Robinson" userId="S::jrobinson@turing.ac.uk::fc180eca-8d2e-48bd-936e-967abcd2cd28" providerId="AD" clId="Web-{0D1513E0-ADBA-1BB4-317E-B1CA2355CAB9}" dt="2024-07-19T08:56:45.564" v="23"/>
          <ac:spMkLst>
            <pc:docMk/>
            <pc:sldMk cId="349238528" sldId="1118"/>
            <ac:spMk id="11" creationId="{C4621BBE-4FF0-D7A8-E7BC-E95DAC187EDC}"/>
          </ac:spMkLst>
        </pc:spChg>
        <pc:picChg chg="add del mod">
          <ac:chgData name="James Robinson" userId="S::jrobinson@turing.ac.uk::fc180eca-8d2e-48bd-936e-967abcd2cd28" providerId="AD" clId="Web-{0D1513E0-ADBA-1BB4-317E-B1CA2355CAB9}" dt="2024-07-19T08:49:38.116" v="7"/>
          <ac:picMkLst>
            <pc:docMk/>
            <pc:sldMk cId="349238528" sldId="1118"/>
            <ac:picMk id="3" creationId="{12E00C41-871E-1A64-7BF7-B0F7A3110197}"/>
          </ac:picMkLst>
        </pc:picChg>
        <pc:picChg chg="add mod">
          <ac:chgData name="James Robinson" userId="S::jrobinson@turing.ac.uk::fc180eca-8d2e-48bd-936e-967abcd2cd28" providerId="AD" clId="Web-{0D1513E0-ADBA-1BB4-317E-B1CA2355CAB9}" dt="2024-07-19T08:49:58.913" v="17" actId="1076"/>
          <ac:picMkLst>
            <pc:docMk/>
            <pc:sldMk cId="349238528" sldId="1118"/>
            <ac:picMk id="6" creationId="{42F2746E-D843-BCF1-ECAE-A9230B632280}"/>
          </ac:picMkLst>
        </pc:picChg>
        <pc:picChg chg="add mod">
          <ac:chgData name="James Robinson" userId="S::jrobinson@turing.ac.uk::fc180eca-8d2e-48bd-936e-967abcd2cd28" providerId="AD" clId="Web-{0D1513E0-ADBA-1BB4-317E-B1CA2355CAB9}" dt="2024-07-19T09:01:56.619" v="40" actId="1076"/>
          <ac:picMkLst>
            <pc:docMk/>
            <pc:sldMk cId="349238528" sldId="1118"/>
            <ac:picMk id="8" creationId="{CFEB0BB8-8478-8A30-FFBA-4783E3B2D17A}"/>
          </ac:picMkLst>
        </pc:picChg>
        <pc:picChg chg="mod modCrop">
          <ac:chgData name="James Robinson" userId="S::jrobinson@turing.ac.uk::fc180eca-8d2e-48bd-936e-967abcd2cd28" providerId="AD" clId="Web-{0D1513E0-ADBA-1BB4-317E-B1CA2355CAB9}" dt="2024-07-19T08:58:09.676" v="25"/>
          <ac:picMkLst>
            <pc:docMk/>
            <pc:sldMk cId="349238528" sldId="1118"/>
            <ac:picMk id="9" creationId="{DB9EA951-C68A-7771-6AD7-27D1E7A525E5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8:49:58.866" v="16" actId="1076"/>
          <ac:picMkLst>
            <pc:docMk/>
            <pc:sldMk cId="349238528" sldId="1118"/>
            <ac:picMk id="18" creationId="{70E12EAC-1D36-0330-E923-130661FEF73E}"/>
          </ac:picMkLst>
        </pc:picChg>
        <pc:picChg chg="del">
          <ac:chgData name="James Robinson" userId="S::jrobinson@turing.ac.uk::fc180eca-8d2e-48bd-936e-967abcd2cd28" providerId="AD" clId="Web-{0D1513E0-ADBA-1BB4-317E-B1CA2355CAB9}" dt="2024-07-19T08:47:44.113" v="1"/>
          <ac:picMkLst>
            <pc:docMk/>
            <pc:sldMk cId="349238528" sldId="1118"/>
            <ac:picMk id="20" creationId="{B344288F-822F-7AAF-4F27-1285B32EC964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8:49:58.976" v="18" actId="1076"/>
          <ac:picMkLst>
            <pc:docMk/>
            <pc:sldMk cId="349238528" sldId="1118"/>
            <ac:picMk id="23" creationId="{B502A532-5BBE-D830-E97D-67EFCBDEA0CA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9:02:04.244" v="42" actId="1076"/>
          <ac:picMkLst>
            <pc:docMk/>
            <pc:sldMk cId="349238528" sldId="1118"/>
            <ac:picMk id="25" creationId="{43F4D7DB-AB43-4835-AA0E-F3DE1480D983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9:01:49.494" v="36" actId="1076"/>
          <ac:picMkLst>
            <pc:docMk/>
            <pc:sldMk cId="349238528" sldId="1118"/>
            <ac:picMk id="29" creationId="{97105407-DA72-4CA9-8B47-C5DCE403F46F}"/>
          </ac:picMkLst>
        </pc:picChg>
        <pc:picChg chg="mod modCrop">
          <ac:chgData name="James Robinson" userId="S::jrobinson@turing.ac.uk::fc180eca-8d2e-48bd-936e-967abcd2cd28" providerId="AD" clId="Web-{0D1513E0-ADBA-1BB4-317E-B1CA2355CAB9}" dt="2024-07-19T09:01:55.510" v="39" actId="1076"/>
          <ac:picMkLst>
            <pc:docMk/>
            <pc:sldMk cId="349238528" sldId="1118"/>
            <ac:picMk id="31" creationId="{5679C703-2EBA-6D17-4B81-6F03C4034952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9:01:59.041" v="41" actId="1076"/>
          <ac:picMkLst>
            <pc:docMk/>
            <pc:sldMk cId="349238528" sldId="1118"/>
            <ac:picMk id="35" creationId="{AD98A9FB-BB36-72AA-105D-8283F06349DD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9:02:06.619" v="44" actId="1076"/>
          <ac:picMkLst>
            <pc:docMk/>
            <pc:sldMk cId="349238528" sldId="1118"/>
            <ac:picMk id="39" creationId="{55449034-68C7-FED3-C182-43E746169911}"/>
          </ac:picMkLst>
        </pc:picChg>
        <pc:picChg chg="mod">
          <ac:chgData name="James Robinson" userId="S::jrobinson@turing.ac.uk::fc180eca-8d2e-48bd-936e-967abcd2cd28" providerId="AD" clId="Web-{0D1513E0-ADBA-1BB4-317E-B1CA2355CAB9}" dt="2024-07-19T09:02:04.432" v="43" actId="1076"/>
          <ac:picMkLst>
            <pc:docMk/>
            <pc:sldMk cId="349238528" sldId="1118"/>
            <ac:picMk id="41" creationId="{3452B2AC-89AF-5CEA-F444-EB0A40727070}"/>
          </ac:picMkLst>
        </pc:picChg>
      </pc:sldChg>
    </pc:docChg>
  </pc:docChgLst>
  <pc:docChgLst>
    <pc:chgData name="James Robinson" userId="S::jrobinson@turing.ac.uk::fc180eca-8d2e-48bd-936e-967abcd2cd28" providerId="AD" clId="Web-{A30082D4-282A-2BC5-C2D1-F16F76D98F67}"/>
    <pc:docChg chg="modSld">
      <pc:chgData name="James Robinson" userId="S::jrobinson@turing.ac.uk::fc180eca-8d2e-48bd-936e-967abcd2cd28" providerId="AD" clId="Web-{A30082D4-282A-2BC5-C2D1-F16F76D98F67}" dt="2024-07-23T09:22:47.828" v="536"/>
      <pc:docMkLst>
        <pc:docMk/>
      </pc:docMkLst>
      <pc:sldChg chg="modNotes">
        <pc:chgData name="James Robinson" userId="S::jrobinson@turing.ac.uk::fc180eca-8d2e-48bd-936e-967abcd2cd28" providerId="AD" clId="Web-{A30082D4-282A-2BC5-C2D1-F16F76D98F67}" dt="2024-07-23T09:21:04.746" v="355"/>
        <pc:sldMkLst>
          <pc:docMk/>
          <pc:sldMk cId="3753995522" sldId="1092"/>
        </pc:sldMkLst>
      </pc:sldChg>
      <pc:sldChg chg="modNotes">
        <pc:chgData name="James Robinson" userId="S::jrobinson@turing.ac.uk::fc180eca-8d2e-48bd-936e-967abcd2cd28" providerId="AD" clId="Web-{A30082D4-282A-2BC5-C2D1-F16F76D98F67}" dt="2024-07-23T09:21:21.637" v="369"/>
        <pc:sldMkLst>
          <pc:docMk/>
          <pc:sldMk cId="2555550266" sldId="1103"/>
        </pc:sldMkLst>
      </pc:sldChg>
      <pc:sldChg chg="modNotes">
        <pc:chgData name="James Robinson" userId="S::jrobinson@turing.ac.uk::fc180eca-8d2e-48bd-936e-967abcd2cd28" providerId="AD" clId="Web-{A30082D4-282A-2BC5-C2D1-F16F76D98F67}" dt="2024-07-23T09:18:39.708" v="68"/>
        <pc:sldMkLst>
          <pc:docMk/>
          <pc:sldMk cId="349238528" sldId="1118"/>
        </pc:sldMkLst>
      </pc:sldChg>
      <pc:sldChg chg="modNotes">
        <pc:chgData name="James Robinson" userId="S::jrobinson@turing.ac.uk::fc180eca-8d2e-48bd-936e-967abcd2cd28" providerId="AD" clId="Web-{A30082D4-282A-2BC5-C2D1-F16F76D98F67}" dt="2024-07-23T09:22:47.828" v="536"/>
        <pc:sldMkLst>
          <pc:docMk/>
          <pc:sldMk cId="171354705" sldId="1131"/>
        </pc:sldMkLst>
      </pc:sldChg>
    </pc:docChg>
  </pc:docChgLst>
  <pc:docChgLst>
    <pc:chgData name="Matthew Craddock" userId="S::mcraddock@turing.ac.uk::1b2a59f2-f3ea-42e7-b8b8-aeea30572764" providerId="AD" clId="Web-{8154637E-5DFB-D088-BF45-4D1F9453DBA5}"/>
    <pc:docChg chg="sldOrd">
      <pc:chgData name="Matthew Craddock" userId="S::mcraddock@turing.ac.uk::1b2a59f2-f3ea-42e7-b8b8-aeea30572764" providerId="AD" clId="Web-{8154637E-5DFB-D088-BF45-4D1F9453DBA5}" dt="2024-07-18T16:18:48.290" v="0"/>
      <pc:docMkLst>
        <pc:docMk/>
      </pc:docMkLst>
      <pc:sldChg chg="ord">
        <pc:chgData name="Matthew Craddock" userId="S::mcraddock@turing.ac.uk::1b2a59f2-f3ea-42e7-b8b8-aeea30572764" providerId="AD" clId="Web-{8154637E-5DFB-D088-BF45-4D1F9453DBA5}" dt="2024-07-18T16:18:48.290" v="0"/>
        <pc:sldMkLst>
          <pc:docMk/>
          <pc:sldMk cId="3753995522" sldId="1092"/>
        </pc:sldMkLst>
      </pc:sldChg>
    </pc:docChg>
  </pc:docChgLst>
</pc:chgInfo>
</file>

<file path=ppt/comments/modernComment_45E_14D0F50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92EA067-4637-4790-B243-CF890B2E64F2}" authorId="{FFB88972-9738-CE58-3F98-272384F810FB}" created="2024-07-23T09:07:20.468">
    <pc:sldMkLst xmlns:pc="http://schemas.microsoft.com/office/powerpoint/2013/main/command">
      <pc:docMk/>
      <pc:sldMk cId="349238528" sldId="1118"/>
    </pc:sldMkLst>
    <p188:txBody>
      <a:bodyPr/>
      <a:lstStyle/>
      <a:p>
        <a:r>
          <a:rPr lang="en-US"/>
          <a:t>I'm assuming this slide is highlighting the range of partners who's data we've used and we've partnered with on projects / DSGs. This could be a good point to verbally highlight that our flexible governance / tiering model has allowed us to access data from a wide range of organisations (I think we're talking something around 70 different DSG challenges over the years).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B857DE-C987-084C-801A-A47E1B1660B2}" type="doc">
      <dgm:prSet loTypeId="urn:microsoft.com/office/officeart/2005/8/layout/pyramid1" loCatId="" qsTypeId="urn:microsoft.com/office/officeart/2005/8/quickstyle/simple1" qsCatId="simple" csTypeId="urn:microsoft.com/office/officeart/2005/8/colors/colorful1" csCatId="colorful" phldr="1"/>
      <dgm:spPr/>
    </dgm:pt>
    <dgm:pt modelId="{3F8CE8BE-BB07-784A-BF40-620BE1C39369}">
      <dgm:prSet phldrT="[Text]" custT="1"/>
      <dgm:spPr>
        <a:solidFill>
          <a:srgbClr val="F2B16E"/>
        </a:solidFill>
      </dgm:spPr>
      <dgm:t>
        <a:bodyPr/>
        <a:lstStyle/>
        <a:p>
          <a:r>
            <a:rPr lang="en-US" sz="1400" b="1">
              <a:ln w="0">
                <a:noFill/>
              </a:ln>
              <a:solidFill>
                <a:schemeClr val="bg1"/>
              </a:solidFill>
              <a:latin typeface="+mj-lt"/>
            </a:rPr>
            <a:t>Tier 3</a:t>
          </a:r>
        </a:p>
      </dgm:t>
    </dgm:pt>
    <dgm:pt modelId="{71A9FA27-0748-5B4D-8E14-91159532C6D3}" type="parTrans" cxnId="{60884E22-6CD3-124D-8345-E5955B2774D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124EF03-8710-0C44-A19F-15B9CF1E8518}" type="sibTrans" cxnId="{60884E22-6CD3-124D-8345-E5955B2774D4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CF4EB18A-920F-4A4B-BCA5-A81D64CEB2FA}">
      <dgm:prSet phldrT="[Text]" custT="1"/>
      <dgm:spPr>
        <a:solidFill>
          <a:srgbClr val="FFFFC6"/>
        </a:solidFill>
      </dgm:spPr>
      <dgm:t>
        <a:bodyPr/>
        <a:lstStyle/>
        <a:p>
          <a:r>
            <a:rPr lang="en-US" sz="1400" b="1">
              <a:ln w="0">
                <a:noFill/>
              </a:ln>
              <a:solidFill>
                <a:schemeClr val="bg2">
                  <a:lumMod val="60000"/>
                  <a:lumOff val="40000"/>
                </a:schemeClr>
              </a:solidFill>
              <a:latin typeface="+mj-lt"/>
            </a:rPr>
            <a:t>Tier 2</a:t>
          </a:r>
        </a:p>
      </dgm:t>
    </dgm:pt>
    <dgm:pt modelId="{5F5C3882-FC6E-7346-8806-A5F0EEA15308}" type="parTrans" cxnId="{478E10DB-17C7-6A48-AF5D-BB5137F0E36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05FEA5A-E5F5-B242-A215-5BE69F1DEA8C}" type="sibTrans" cxnId="{478E10DB-17C7-6A48-AF5D-BB5137F0E36F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CDFFAC5-1078-C349-8DD7-47A28694AD19}">
      <dgm:prSet custT="1"/>
      <dgm:spPr>
        <a:solidFill>
          <a:srgbClr val="B1D778"/>
        </a:solidFill>
      </dgm:spPr>
      <dgm:t>
        <a:bodyPr/>
        <a:lstStyle/>
        <a:p>
          <a:r>
            <a:rPr lang="en-US" sz="1400" b="1">
              <a:ln w="0">
                <a:noFill/>
              </a:ln>
              <a:solidFill>
                <a:schemeClr val="bg1"/>
              </a:solidFill>
              <a:latin typeface="+mj-lt"/>
            </a:rPr>
            <a:t>Tier 1</a:t>
          </a:r>
        </a:p>
      </dgm:t>
    </dgm:pt>
    <dgm:pt modelId="{5DA11592-4530-E445-8BAD-AF8594574E16}" type="parTrans" cxnId="{5A307048-AA2C-F948-9A22-A9C533D06D5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9D1DD9B-BD7F-B744-9B2F-F090144B7E85}" type="sibTrans" cxnId="{5A307048-AA2C-F948-9A22-A9C533D06D53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FAD12AB-362E-0D4E-808C-D51A43DDEC2A}">
      <dgm:prSet custT="1"/>
      <dgm:spPr>
        <a:solidFill>
          <a:srgbClr val="47934B"/>
        </a:solidFill>
      </dgm:spPr>
      <dgm:t>
        <a:bodyPr/>
        <a:lstStyle/>
        <a:p>
          <a:r>
            <a:rPr lang="en-US" sz="1400" b="1">
              <a:ln w="0">
                <a:noFill/>
              </a:ln>
              <a:solidFill>
                <a:schemeClr val="bg1"/>
              </a:solidFill>
              <a:latin typeface="+mj-lt"/>
            </a:rPr>
            <a:t>Tier 0</a:t>
          </a:r>
        </a:p>
      </dgm:t>
    </dgm:pt>
    <dgm:pt modelId="{5694D9BA-C691-4448-BB79-678A117EB2FE}" type="parTrans" cxnId="{A7318323-EA9C-3A43-A438-C27A65D6D56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D1E2687-134C-B04F-973C-D2DC4375B2D7}" type="sibTrans" cxnId="{A7318323-EA9C-3A43-A438-C27A65D6D560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AD224039-F16C-5E45-A09A-38E62C0EF4B1}">
      <dgm:prSet phldrT="[Text]" custT="1"/>
      <dgm:spPr>
        <a:solidFill>
          <a:srgbClr val="C6322A"/>
        </a:solidFill>
      </dgm:spPr>
      <dgm:t>
        <a:bodyPr/>
        <a:lstStyle/>
        <a:p>
          <a:endParaRPr lang="en-US" sz="2000">
            <a:solidFill>
              <a:schemeClr val="bg1"/>
            </a:solidFill>
            <a:latin typeface="+mj-lt"/>
          </a:endParaRPr>
        </a:p>
        <a:p>
          <a:r>
            <a:rPr lang="en-US" sz="1400" b="1">
              <a:ln w="0">
                <a:noFill/>
              </a:ln>
              <a:solidFill>
                <a:schemeClr val="bg1"/>
              </a:solidFill>
              <a:latin typeface="+mj-lt"/>
            </a:rPr>
            <a:t>Tier 4</a:t>
          </a:r>
          <a:endParaRPr lang="en-US" sz="1400" b="1" i="0" u="none" strike="noStrike" cap="none" baseline="0" noProof="0">
            <a:ln w="0">
              <a:noFill/>
            </a:ln>
            <a:solidFill>
              <a:schemeClr val="bg1"/>
            </a:solidFill>
            <a:latin typeface="+mj-lt"/>
            <a:cs typeface="Calibri Light"/>
          </a:endParaRPr>
        </a:p>
      </dgm:t>
    </dgm:pt>
    <dgm:pt modelId="{07C0C378-16CA-2F45-B776-954E883BF037}" type="sibTrans" cxnId="{9BFB36FD-8294-9841-A96D-E5C5B9D7D267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09205710-13B2-D247-B3F7-368FEC2E7BEB}" type="parTrans" cxnId="{9BFB36FD-8294-9841-A96D-E5C5B9D7D267}">
      <dgm:prSet/>
      <dgm:spPr/>
      <dgm:t>
        <a:bodyPr/>
        <a:lstStyle/>
        <a:p>
          <a:endParaRPr lang="en-US">
            <a:latin typeface="+mj-lt"/>
          </a:endParaRPr>
        </a:p>
      </dgm:t>
    </dgm:pt>
    <dgm:pt modelId="{55268291-DC83-864E-B642-CB33D230C862}" type="pres">
      <dgm:prSet presAssocID="{1DB857DE-C987-084C-801A-A47E1B1660B2}" presName="Name0" presStyleCnt="0">
        <dgm:presLayoutVars>
          <dgm:dir/>
          <dgm:animLvl val="lvl"/>
          <dgm:resizeHandles val="exact"/>
        </dgm:presLayoutVars>
      </dgm:prSet>
      <dgm:spPr/>
    </dgm:pt>
    <dgm:pt modelId="{1FA40162-BA6B-AD44-AB58-06951E6F00A7}" type="pres">
      <dgm:prSet presAssocID="{AD224039-F16C-5E45-A09A-38E62C0EF4B1}" presName="Name8" presStyleCnt="0"/>
      <dgm:spPr/>
    </dgm:pt>
    <dgm:pt modelId="{F6180E0B-40D3-724F-ACB9-13A709F55A61}" type="pres">
      <dgm:prSet presAssocID="{AD224039-F16C-5E45-A09A-38E62C0EF4B1}" presName="level" presStyleLbl="node1" presStyleIdx="0" presStyleCnt="5">
        <dgm:presLayoutVars>
          <dgm:chMax val="1"/>
          <dgm:bulletEnabled val="1"/>
        </dgm:presLayoutVars>
      </dgm:prSet>
      <dgm:spPr/>
    </dgm:pt>
    <dgm:pt modelId="{D86FA19D-1241-854C-96D3-58938BB163A2}" type="pres">
      <dgm:prSet presAssocID="{AD224039-F16C-5E45-A09A-38E62C0EF4B1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CEB76749-F900-6549-8C0D-ABF1F04B0E93}" type="pres">
      <dgm:prSet presAssocID="{3F8CE8BE-BB07-784A-BF40-620BE1C39369}" presName="Name8" presStyleCnt="0"/>
      <dgm:spPr/>
    </dgm:pt>
    <dgm:pt modelId="{83EB2039-2EDB-384D-A95E-08075553F908}" type="pres">
      <dgm:prSet presAssocID="{3F8CE8BE-BB07-784A-BF40-620BE1C39369}" presName="level" presStyleLbl="node1" presStyleIdx="1" presStyleCnt="5">
        <dgm:presLayoutVars>
          <dgm:chMax val="1"/>
          <dgm:bulletEnabled val="1"/>
        </dgm:presLayoutVars>
      </dgm:prSet>
      <dgm:spPr/>
    </dgm:pt>
    <dgm:pt modelId="{9FA756C0-1863-8D4C-8CAF-A11CB4D8F096}" type="pres">
      <dgm:prSet presAssocID="{3F8CE8BE-BB07-784A-BF40-620BE1C3936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4CB943E-DF54-F04A-B841-0434DBC557EF}" type="pres">
      <dgm:prSet presAssocID="{CF4EB18A-920F-4A4B-BCA5-A81D64CEB2FA}" presName="Name8" presStyleCnt="0"/>
      <dgm:spPr/>
    </dgm:pt>
    <dgm:pt modelId="{029B5B86-37AE-494C-AA4F-EB48949BD36F}" type="pres">
      <dgm:prSet presAssocID="{CF4EB18A-920F-4A4B-BCA5-A81D64CEB2FA}" presName="level" presStyleLbl="node1" presStyleIdx="2" presStyleCnt="5">
        <dgm:presLayoutVars>
          <dgm:chMax val="1"/>
          <dgm:bulletEnabled val="1"/>
        </dgm:presLayoutVars>
      </dgm:prSet>
      <dgm:spPr/>
    </dgm:pt>
    <dgm:pt modelId="{9E3B110B-1F4E-C243-ADA1-3D617B41CD17}" type="pres">
      <dgm:prSet presAssocID="{CF4EB18A-920F-4A4B-BCA5-A81D64CEB2F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168783DA-3992-8F44-883F-6C7D368945D5}" type="pres">
      <dgm:prSet presAssocID="{0CDFFAC5-1078-C349-8DD7-47A28694AD19}" presName="Name8" presStyleCnt="0"/>
      <dgm:spPr/>
    </dgm:pt>
    <dgm:pt modelId="{668B417B-8D36-9A4B-B2FE-2DD78576C24A}" type="pres">
      <dgm:prSet presAssocID="{0CDFFAC5-1078-C349-8DD7-47A28694AD19}" presName="level" presStyleLbl="node1" presStyleIdx="3" presStyleCnt="5">
        <dgm:presLayoutVars>
          <dgm:chMax val="1"/>
          <dgm:bulletEnabled val="1"/>
        </dgm:presLayoutVars>
      </dgm:prSet>
      <dgm:spPr/>
    </dgm:pt>
    <dgm:pt modelId="{AAA129F4-BD28-0240-B1C5-F4E963C4C649}" type="pres">
      <dgm:prSet presAssocID="{0CDFFAC5-1078-C349-8DD7-47A28694AD1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2E9BFD25-D046-AB49-8731-6AB8C829633A}" type="pres">
      <dgm:prSet presAssocID="{5FAD12AB-362E-0D4E-808C-D51A43DDEC2A}" presName="Name8" presStyleCnt="0"/>
      <dgm:spPr/>
    </dgm:pt>
    <dgm:pt modelId="{13E48B70-72A3-ED49-BA1A-0CDB4DF621B8}" type="pres">
      <dgm:prSet presAssocID="{5FAD12AB-362E-0D4E-808C-D51A43DDEC2A}" presName="level" presStyleLbl="node1" presStyleIdx="4" presStyleCnt="5" custLinFactNeighborX="-169" custLinFactNeighborY="14381">
        <dgm:presLayoutVars>
          <dgm:chMax val="1"/>
          <dgm:bulletEnabled val="1"/>
        </dgm:presLayoutVars>
      </dgm:prSet>
      <dgm:spPr/>
    </dgm:pt>
    <dgm:pt modelId="{00EDC842-D328-A748-8A89-4EDDFD2A6E39}" type="pres">
      <dgm:prSet presAssocID="{5FAD12AB-362E-0D4E-808C-D51A43DDEC2A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35445E02-9629-F94C-B1E5-E2ED3B61B3A7}" type="presOf" srcId="{AD224039-F16C-5E45-A09A-38E62C0EF4B1}" destId="{F6180E0B-40D3-724F-ACB9-13A709F55A61}" srcOrd="0" destOrd="0" presId="urn:microsoft.com/office/officeart/2005/8/layout/pyramid1"/>
    <dgm:cxn modelId="{46B57B02-0A41-914A-BDDC-96AB63516D7E}" type="presOf" srcId="{3F8CE8BE-BB07-784A-BF40-620BE1C39369}" destId="{9FA756C0-1863-8D4C-8CAF-A11CB4D8F096}" srcOrd="1" destOrd="0" presId="urn:microsoft.com/office/officeart/2005/8/layout/pyramid1"/>
    <dgm:cxn modelId="{60884E22-6CD3-124D-8345-E5955B2774D4}" srcId="{1DB857DE-C987-084C-801A-A47E1B1660B2}" destId="{3F8CE8BE-BB07-784A-BF40-620BE1C39369}" srcOrd="1" destOrd="0" parTransId="{71A9FA27-0748-5B4D-8E14-91159532C6D3}" sibTransId="{5124EF03-8710-0C44-A19F-15B9CF1E8518}"/>
    <dgm:cxn modelId="{A7318323-EA9C-3A43-A438-C27A65D6D560}" srcId="{1DB857DE-C987-084C-801A-A47E1B1660B2}" destId="{5FAD12AB-362E-0D4E-808C-D51A43DDEC2A}" srcOrd="4" destOrd="0" parTransId="{5694D9BA-C691-4448-BB79-678A117EB2FE}" sibTransId="{5D1E2687-134C-B04F-973C-D2DC4375B2D7}"/>
    <dgm:cxn modelId="{5A307048-AA2C-F948-9A22-A9C533D06D53}" srcId="{1DB857DE-C987-084C-801A-A47E1B1660B2}" destId="{0CDFFAC5-1078-C349-8DD7-47A28694AD19}" srcOrd="3" destOrd="0" parTransId="{5DA11592-4530-E445-8BAD-AF8594574E16}" sibTransId="{09D1DD9B-BD7F-B744-9B2F-F090144B7E85}"/>
    <dgm:cxn modelId="{3864B378-EC92-C04C-B88E-CCDBFE9BE795}" type="presOf" srcId="{5FAD12AB-362E-0D4E-808C-D51A43DDEC2A}" destId="{13E48B70-72A3-ED49-BA1A-0CDB4DF621B8}" srcOrd="0" destOrd="0" presId="urn:microsoft.com/office/officeart/2005/8/layout/pyramid1"/>
    <dgm:cxn modelId="{BF8DB37A-2288-FD4F-BA27-6735D07892D6}" type="presOf" srcId="{AD224039-F16C-5E45-A09A-38E62C0EF4B1}" destId="{D86FA19D-1241-854C-96D3-58938BB163A2}" srcOrd="1" destOrd="0" presId="urn:microsoft.com/office/officeart/2005/8/layout/pyramid1"/>
    <dgm:cxn modelId="{E17CD18A-438F-D449-B2B0-7495A275F2AC}" type="presOf" srcId="{1DB857DE-C987-084C-801A-A47E1B1660B2}" destId="{55268291-DC83-864E-B642-CB33D230C862}" srcOrd="0" destOrd="0" presId="urn:microsoft.com/office/officeart/2005/8/layout/pyramid1"/>
    <dgm:cxn modelId="{BFF878A7-BDF5-F742-A0AA-A55E6062EAE4}" type="presOf" srcId="{CF4EB18A-920F-4A4B-BCA5-A81D64CEB2FA}" destId="{029B5B86-37AE-494C-AA4F-EB48949BD36F}" srcOrd="0" destOrd="0" presId="urn:microsoft.com/office/officeart/2005/8/layout/pyramid1"/>
    <dgm:cxn modelId="{2568ACAF-C26F-2B49-8D41-A0991CCBF340}" type="presOf" srcId="{3F8CE8BE-BB07-784A-BF40-620BE1C39369}" destId="{83EB2039-2EDB-384D-A95E-08075553F908}" srcOrd="0" destOrd="0" presId="urn:microsoft.com/office/officeart/2005/8/layout/pyramid1"/>
    <dgm:cxn modelId="{5D1054B2-EAA8-A44D-861D-CE93348777B1}" type="presOf" srcId="{CF4EB18A-920F-4A4B-BCA5-A81D64CEB2FA}" destId="{9E3B110B-1F4E-C243-ADA1-3D617B41CD17}" srcOrd="1" destOrd="0" presId="urn:microsoft.com/office/officeart/2005/8/layout/pyramid1"/>
    <dgm:cxn modelId="{199152BF-DF97-A347-B45F-A247B5D23E8C}" type="presOf" srcId="{0CDFFAC5-1078-C349-8DD7-47A28694AD19}" destId="{668B417B-8D36-9A4B-B2FE-2DD78576C24A}" srcOrd="0" destOrd="0" presId="urn:microsoft.com/office/officeart/2005/8/layout/pyramid1"/>
    <dgm:cxn modelId="{4720F5C8-F3B8-F34D-8013-CF7CF8FED5CF}" type="presOf" srcId="{0CDFFAC5-1078-C349-8DD7-47A28694AD19}" destId="{AAA129F4-BD28-0240-B1C5-F4E963C4C649}" srcOrd="1" destOrd="0" presId="urn:microsoft.com/office/officeart/2005/8/layout/pyramid1"/>
    <dgm:cxn modelId="{A311F7D0-662F-764B-B63B-DEDA35761B4B}" type="presOf" srcId="{5FAD12AB-362E-0D4E-808C-D51A43DDEC2A}" destId="{00EDC842-D328-A748-8A89-4EDDFD2A6E39}" srcOrd="1" destOrd="0" presId="urn:microsoft.com/office/officeart/2005/8/layout/pyramid1"/>
    <dgm:cxn modelId="{478E10DB-17C7-6A48-AF5D-BB5137F0E36F}" srcId="{1DB857DE-C987-084C-801A-A47E1B1660B2}" destId="{CF4EB18A-920F-4A4B-BCA5-A81D64CEB2FA}" srcOrd="2" destOrd="0" parTransId="{5F5C3882-FC6E-7346-8806-A5F0EEA15308}" sibTransId="{005FEA5A-E5F5-B242-A215-5BE69F1DEA8C}"/>
    <dgm:cxn modelId="{9BFB36FD-8294-9841-A96D-E5C5B9D7D267}" srcId="{1DB857DE-C987-084C-801A-A47E1B1660B2}" destId="{AD224039-F16C-5E45-A09A-38E62C0EF4B1}" srcOrd="0" destOrd="0" parTransId="{09205710-13B2-D247-B3F7-368FEC2E7BEB}" sibTransId="{07C0C378-16CA-2F45-B776-954E883BF037}"/>
    <dgm:cxn modelId="{2E0B31CA-1D58-384D-989C-17EC073FF14E}" type="presParOf" srcId="{55268291-DC83-864E-B642-CB33D230C862}" destId="{1FA40162-BA6B-AD44-AB58-06951E6F00A7}" srcOrd="0" destOrd="0" presId="urn:microsoft.com/office/officeart/2005/8/layout/pyramid1"/>
    <dgm:cxn modelId="{7AACD511-CEF8-B043-941A-9362D3F853BB}" type="presParOf" srcId="{1FA40162-BA6B-AD44-AB58-06951E6F00A7}" destId="{F6180E0B-40D3-724F-ACB9-13A709F55A61}" srcOrd="0" destOrd="0" presId="urn:microsoft.com/office/officeart/2005/8/layout/pyramid1"/>
    <dgm:cxn modelId="{87D516CB-8859-4C4B-B52C-8B1EA1DB0AE4}" type="presParOf" srcId="{1FA40162-BA6B-AD44-AB58-06951E6F00A7}" destId="{D86FA19D-1241-854C-96D3-58938BB163A2}" srcOrd="1" destOrd="0" presId="urn:microsoft.com/office/officeart/2005/8/layout/pyramid1"/>
    <dgm:cxn modelId="{EBFFF093-B8A7-C247-BCC3-82EB4F59A719}" type="presParOf" srcId="{55268291-DC83-864E-B642-CB33D230C862}" destId="{CEB76749-F900-6549-8C0D-ABF1F04B0E93}" srcOrd="1" destOrd="0" presId="urn:microsoft.com/office/officeart/2005/8/layout/pyramid1"/>
    <dgm:cxn modelId="{DC2488F4-C8DF-4D4F-84E9-0A619CDA9805}" type="presParOf" srcId="{CEB76749-F900-6549-8C0D-ABF1F04B0E93}" destId="{83EB2039-2EDB-384D-A95E-08075553F908}" srcOrd="0" destOrd="0" presId="urn:microsoft.com/office/officeart/2005/8/layout/pyramid1"/>
    <dgm:cxn modelId="{4AD2C719-1ED1-904B-8555-5221A507E40C}" type="presParOf" srcId="{CEB76749-F900-6549-8C0D-ABF1F04B0E93}" destId="{9FA756C0-1863-8D4C-8CAF-A11CB4D8F096}" srcOrd="1" destOrd="0" presId="urn:microsoft.com/office/officeart/2005/8/layout/pyramid1"/>
    <dgm:cxn modelId="{B72A95DA-D7A3-AA45-95AF-B75E8317AF9D}" type="presParOf" srcId="{55268291-DC83-864E-B642-CB33D230C862}" destId="{64CB943E-DF54-F04A-B841-0434DBC557EF}" srcOrd="2" destOrd="0" presId="urn:microsoft.com/office/officeart/2005/8/layout/pyramid1"/>
    <dgm:cxn modelId="{EC4A4E5F-C8CC-F641-AC19-673B7FDDFDA9}" type="presParOf" srcId="{64CB943E-DF54-F04A-B841-0434DBC557EF}" destId="{029B5B86-37AE-494C-AA4F-EB48949BD36F}" srcOrd="0" destOrd="0" presId="urn:microsoft.com/office/officeart/2005/8/layout/pyramid1"/>
    <dgm:cxn modelId="{29B532BE-183E-0049-BBA1-115A94EFC2D7}" type="presParOf" srcId="{64CB943E-DF54-F04A-B841-0434DBC557EF}" destId="{9E3B110B-1F4E-C243-ADA1-3D617B41CD17}" srcOrd="1" destOrd="0" presId="urn:microsoft.com/office/officeart/2005/8/layout/pyramid1"/>
    <dgm:cxn modelId="{BC5C1711-80B9-4044-8FDF-D11FA053D785}" type="presParOf" srcId="{55268291-DC83-864E-B642-CB33D230C862}" destId="{168783DA-3992-8F44-883F-6C7D368945D5}" srcOrd="3" destOrd="0" presId="urn:microsoft.com/office/officeart/2005/8/layout/pyramid1"/>
    <dgm:cxn modelId="{1088A2CB-2090-EC47-8810-9C4DFEB40BDF}" type="presParOf" srcId="{168783DA-3992-8F44-883F-6C7D368945D5}" destId="{668B417B-8D36-9A4B-B2FE-2DD78576C24A}" srcOrd="0" destOrd="0" presId="urn:microsoft.com/office/officeart/2005/8/layout/pyramid1"/>
    <dgm:cxn modelId="{0FBEBBD8-52F0-B642-95A3-B32353652AA0}" type="presParOf" srcId="{168783DA-3992-8F44-883F-6C7D368945D5}" destId="{AAA129F4-BD28-0240-B1C5-F4E963C4C649}" srcOrd="1" destOrd="0" presId="urn:microsoft.com/office/officeart/2005/8/layout/pyramid1"/>
    <dgm:cxn modelId="{E326E1F9-2FDF-5E4C-9E30-09A6CDCA5B34}" type="presParOf" srcId="{55268291-DC83-864E-B642-CB33D230C862}" destId="{2E9BFD25-D046-AB49-8731-6AB8C829633A}" srcOrd="4" destOrd="0" presId="urn:microsoft.com/office/officeart/2005/8/layout/pyramid1"/>
    <dgm:cxn modelId="{EB12E9E0-A8FF-7F43-BC3D-3ED8D088A176}" type="presParOf" srcId="{2E9BFD25-D046-AB49-8731-6AB8C829633A}" destId="{13E48B70-72A3-ED49-BA1A-0CDB4DF621B8}" srcOrd="0" destOrd="0" presId="urn:microsoft.com/office/officeart/2005/8/layout/pyramid1"/>
    <dgm:cxn modelId="{79554975-2DC2-1F44-A1FA-741DBF1D7E4D}" type="presParOf" srcId="{2E9BFD25-D046-AB49-8731-6AB8C829633A}" destId="{00EDC842-D328-A748-8A89-4EDDFD2A6E3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180E0B-40D3-724F-ACB9-13A709F55A61}">
      <dsp:nvSpPr>
        <dsp:cNvPr id="0" name=""/>
        <dsp:cNvSpPr/>
      </dsp:nvSpPr>
      <dsp:spPr>
        <a:xfrm>
          <a:off x="1394587" y="0"/>
          <a:ext cx="697293" cy="692696"/>
        </a:xfrm>
        <a:prstGeom prst="trapezoid">
          <a:avLst>
            <a:gd name="adj" fmla="val 50332"/>
          </a:avLst>
        </a:prstGeom>
        <a:solidFill>
          <a:srgbClr val="C6322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>
            <a:solidFill>
              <a:schemeClr val="bg1"/>
            </a:solidFill>
            <a:latin typeface="+mj-lt"/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n w="0">
                <a:noFill/>
              </a:ln>
              <a:solidFill>
                <a:schemeClr val="bg1"/>
              </a:solidFill>
              <a:latin typeface="+mj-lt"/>
            </a:rPr>
            <a:t>Tier 4</a:t>
          </a:r>
          <a:endParaRPr lang="en-US" sz="1400" b="1" i="0" u="none" strike="noStrike" kern="1200" cap="none" baseline="0" noProof="0">
            <a:ln w="0">
              <a:noFill/>
            </a:ln>
            <a:solidFill>
              <a:schemeClr val="bg1"/>
            </a:solidFill>
            <a:latin typeface="+mj-lt"/>
            <a:cs typeface="Calibri Light"/>
          </a:endParaRPr>
        </a:p>
      </dsp:txBody>
      <dsp:txXfrm>
        <a:off x="1394587" y="0"/>
        <a:ext cx="697293" cy="692696"/>
      </dsp:txXfrm>
    </dsp:sp>
    <dsp:sp modelId="{83EB2039-2EDB-384D-A95E-08075553F908}">
      <dsp:nvSpPr>
        <dsp:cNvPr id="0" name=""/>
        <dsp:cNvSpPr/>
      </dsp:nvSpPr>
      <dsp:spPr>
        <a:xfrm>
          <a:off x="1045940" y="692696"/>
          <a:ext cx="1394587" cy="692696"/>
        </a:xfrm>
        <a:prstGeom prst="trapezoid">
          <a:avLst>
            <a:gd name="adj" fmla="val 50332"/>
          </a:avLst>
        </a:prstGeom>
        <a:solidFill>
          <a:srgbClr val="F2B16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n w="0">
                <a:noFill/>
              </a:ln>
              <a:solidFill>
                <a:schemeClr val="bg1"/>
              </a:solidFill>
              <a:latin typeface="+mj-lt"/>
            </a:rPr>
            <a:t>Tier 3</a:t>
          </a:r>
        </a:p>
      </dsp:txBody>
      <dsp:txXfrm>
        <a:off x="1289993" y="692696"/>
        <a:ext cx="906481" cy="692696"/>
      </dsp:txXfrm>
    </dsp:sp>
    <dsp:sp modelId="{029B5B86-37AE-494C-AA4F-EB48949BD36F}">
      <dsp:nvSpPr>
        <dsp:cNvPr id="0" name=""/>
        <dsp:cNvSpPr/>
      </dsp:nvSpPr>
      <dsp:spPr>
        <a:xfrm>
          <a:off x="697293" y="1385392"/>
          <a:ext cx="2091881" cy="692696"/>
        </a:xfrm>
        <a:prstGeom prst="trapezoid">
          <a:avLst>
            <a:gd name="adj" fmla="val 50332"/>
          </a:avLst>
        </a:prstGeom>
        <a:solidFill>
          <a:srgbClr val="FFFFC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n w="0">
                <a:noFill/>
              </a:ln>
              <a:solidFill>
                <a:schemeClr val="bg2">
                  <a:lumMod val="60000"/>
                  <a:lumOff val="40000"/>
                </a:schemeClr>
              </a:solidFill>
              <a:latin typeface="+mj-lt"/>
            </a:rPr>
            <a:t>Tier 2</a:t>
          </a:r>
        </a:p>
      </dsp:txBody>
      <dsp:txXfrm>
        <a:off x="1063373" y="1385392"/>
        <a:ext cx="1359722" cy="692696"/>
      </dsp:txXfrm>
    </dsp:sp>
    <dsp:sp modelId="{668B417B-8D36-9A4B-B2FE-2DD78576C24A}">
      <dsp:nvSpPr>
        <dsp:cNvPr id="0" name=""/>
        <dsp:cNvSpPr/>
      </dsp:nvSpPr>
      <dsp:spPr>
        <a:xfrm>
          <a:off x="348646" y="2078088"/>
          <a:ext cx="2789175" cy="692696"/>
        </a:xfrm>
        <a:prstGeom prst="trapezoid">
          <a:avLst>
            <a:gd name="adj" fmla="val 50332"/>
          </a:avLst>
        </a:prstGeom>
        <a:solidFill>
          <a:srgbClr val="B1D77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n w="0">
                <a:noFill/>
              </a:ln>
              <a:solidFill>
                <a:schemeClr val="bg1"/>
              </a:solidFill>
              <a:latin typeface="+mj-lt"/>
            </a:rPr>
            <a:t>Tier 1</a:t>
          </a:r>
        </a:p>
      </dsp:txBody>
      <dsp:txXfrm>
        <a:off x="836752" y="2078088"/>
        <a:ext cx="1812963" cy="692696"/>
      </dsp:txXfrm>
    </dsp:sp>
    <dsp:sp modelId="{13E48B70-72A3-ED49-BA1A-0CDB4DF621B8}">
      <dsp:nvSpPr>
        <dsp:cNvPr id="0" name=""/>
        <dsp:cNvSpPr/>
      </dsp:nvSpPr>
      <dsp:spPr>
        <a:xfrm>
          <a:off x="0" y="2770784"/>
          <a:ext cx="3486469" cy="692696"/>
        </a:xfrm>
        <a:prstGeom prst="trapezoid">
          <a:avLst>
            <a:gd name="adj" fmla="val 50332"/>
          </a:avLst>
        </a:prstGeom>
        <a:solidFill>
          <a:srgbClr val="47934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ln w="0">
                <a:noFill/>
              </a:ln>
              <a:solidFill>
                <a:schemeClr val="bg1"/>
              </a:solidFill>
              <a:latin typeface="+mj-lt"/>
            </a:rPr>
            <a:t>Tier 0</a:t>
          </a:r>
        </a:p>
      </dsp:txBody>
      <dsp:txXfrm>
        <a:off x="610132" y="2770784"/>
        <a:ext cx="2266204" cy="6926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235226-B145-4E10-983B-1CC3FFD77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C5A7-8C8B-4687-B28B-5BF9AEB6A4D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418932-800F-49B7-9B85-80D8118CABFE}" type="datetimeFigureOut">
              <a:rPr lang="en-GB"/>
              <a:pPr>
                <a:defRPr/>
              </a:pPr>
              <a:t>09/10/2024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F1F158-007E-427F-8465-C26131594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4E36E06-D37F-4889-B95F-01BE44729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15012-0BDA-4DFA-8088-A120A094BD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E7443-C6D5-424B-AFA3-DE5D7109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0FE0A2-34EE-413D-B87D-BE548BE2D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Ground-breaking research often requires using sensitive data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47650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420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SATRE: </a:t>
            </a:r>
            <a:r>
              <a:rPr lang="en-US" sz="1200">
                <a:latin typeface="+mn-lt"/>
                <a:cs typeface="Consolas" panose="020B0609020204030204" pitchFamily="49" charset="0"/>
              </a:rPr>
              <a:t>Led this project which defined UK TRE standards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UK TRE: </a:t>
            </a:r>
            <a:r>
              <a:rPr lang="en-US" sz="1200">
                <a:latin typeface="+mn-lt"/>
                <a:cs typeface="Consolas" panose="020B0609020204030204" pitchFamily="49" charset="0"/>
              </a:rPr>
              <a:t>Set up this community which now has X members representing Y institutions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NHS: </a:t>
            </a:r>
            <a:r>
              <a:rPr lang="en-US" sz="1200">
                <a:latin typeface="+mn-lt"/>
                <a:cs typeface="Consolas" panose="020B0609020204030204" pitchFamily="49" charset="0"/>
              </a:rPr>
              <a:t>Working with NHS England to build SATRE-compliance into NHS SDE standard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DARE UK: </a:t>
            </a:r>
            <a:r>
              <a:rPr lang="en-US" sz="1200">
                <a:latin typeface="+mn-lt"/>
                <a:cs typeface="Consolas" panose="020B0609020204030204" pitchFamily="49" charset="0"/>
              </a:rPr>
              <a:t>Successful funding bids under “Phase 1: Design and Dialogue”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HDR UK: </a:t>
            </a:r>
            <a:r>
              <a:rPr lang="en-US" sz="1200">
                <a:latin typeface="+mn-lt"/>
                <a:cs typeface="Consolas" panose="020B0609020204030204" pitchFamily="49" charset="0"/>
              </a:rPr>
              <a:t>Developing UK-wide researcher accreditation through the Research Registry and Policy Working Group. Invited speaker at annual conference.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161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1200">
                <a:cs typeface="Calibri"/>
              </a:rPr>
              <a:t>Data Safe Haven forms the data analysis component of one of the NHS sub national SDEs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>
                <a:ea typeface="Calibri"/>
                <a:cs typeface="Calibri"/>
              </a:rPr>
              <a:t>Follows our standard process for bringing data in and out - data provider retains control</a:t>
            </a:r>
          </a:p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934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,Sans-Serif"/>
              <a:buChar char="-"/>
            </a:pPr>
            <a:r>
              <a:rPr lang="en-GB"/>
              <a:t>Open infrastructure</a:t>
            </a:r>
            <a:endParaRPr lang="en-US"/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Used by us and others (including in the NHS)</a:t>
            </a:r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Easy to deploy</a:t>
            </a:r>
            <a:endParaRPr lang="en-GB"/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Productive out-of-the-box</a:t>
            </a:r>
            <a:endParaRPr lang="en-GB"/>
          </a:p>
          <a:p>
            <a:pPr marL="171450" indent="-171450">
              <a:buFont typeface="Calibri,Sans-Serif"/>
              <a:buChar char="-"/>
            </a:pPr>
            <a:r>
              <a:rPr lang="en-GB"/>
              <a:t>Streamline processes</a:t>
            </a:r>
            <a:endParaRPr lang="en-US"/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Given appropriate reassurance to 70+ different data providers</a:t>
            </a:r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Sensible security defaults</a:t>
            </a:r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Training and support for users</a:t>
            </a:r>
          </a:p>
          <a:p>
            <a:pPr marL="171450" indent="-171450">
              <a:buFont typeface="Calibri,Sans-Serif"/>
              <a:buChar char="-"/>
            </a:pPr>
            <a:r>
              <a:rPr lang="en-GB"/>
              <a:t>Bring TRE operators together</a:t>
            </a:r>
            <a:endParaRPr lang="en-US"/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Started a new community which now has 300+ members</a:t>
            </a:r>
          </a:p>
          <a:p>
            <a:pPr marL="628650" lvl="1" indent="-171450">
              <a:buFont typeface="Courier New,monospace"/>
              <a:buChar char="o"/>
            </a:pPr>
            <a:r>
              <a:rPr lang="en-GB">
                <a:ea typeface="Calibri"/>
                <a:cs typeface="Calibri"/>
              </a:rPr>
              <a:t>Working towards common standards and interoperability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454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dirty="0">
                <a:solidFill>
                  <a:schemeClr val="tx1"/>
                </a:solidFill>
                <a:cs typeface="Arial"/>
              </a:rPr>
              <a:t>Open-source code is </a:t>
            </a:r>
            <a:r>
              <a:rPr lang="en-GB" b="1" dirty="0">
                <a:solidFill>
                  <a:schemeClr val="tx1"/>
                </a:solidFill>
                <a:cs typeface="Arial"/>
              </a:rPr>
              <a:t>better quality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b="1" dirty="0">
                <a:solidFill>
                  <a:schemeClr val="tx1"/>
                </a:solidFill>
                <a:cs typeface="Arial"/>
              </a:rPr>
              <a:t>Anyone</a:t>
            </a:r>
            <a:r>
              <a:rPr lang="en-GB" dirty="0">
                <a:solidFill>
                  <a:schemeClr val="tx1"/>
                </a:solidFill>
                <a:cs typeface="Arial"/>
              </a:rPr>
              <a:t> can </a:t>
            </a:r>
            <a:r>
              <a:rPr lang="en-GB" b="1" dirty="0">
                <a:solidFill>
                  <a:schemeClr val="tx1"/>
                </a:solidFill>
                <a:cs typeface="Arial"/>
              </a:rPr>
              <a:t>use, adapt or contribute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b="1" dirty="0">
                <a:solidFill>
                  <a:schemeClr val="tx1"/>
                </a:solidFill>
                <a:ea typeface="+mn-lt"/>
                <a:cs typeface="+mn-lt"/>
              </a:rPr>
              <a:t>Solves a problem for everyone</a:t>
            </a:r>
            <a:r>
              <a:rPr lang="en-GB" dirty="0">
                <a:solidFill>
                  <a:schemeClr val="tx1"/>
                </a:solidFill>
                <a:ea typeface="+mn-lt"/>
                <a:cs typeface="+mn-lt"/>
              </a:rPr>
              <a:t>, not just ourselves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GB" b="1" dirty="0">
                <a:solidFill>
                  <a:schemeClr val="tx1"/>
                </a:solidFill>
                <a:cs typeface="Arial"/>
              </a:rPr>
              <a:t>Not limited by licensing </a:t>
            </a:r>
            <a:r>
              <a:rPr lang="en-GB" dirty="0">
                <a:solidFill>
                  <a:schemeClr val="tx1"/>
                </a:solidFill>
                <a:cs typeface="Arial"/>
              </a:rPr>
              <a:t>or ongoing charges</a:t>
            </a: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endParaRPr lang="en-US" dirty="0">
              <a:solidFill>
                <a:schemeClr val="tx1"/>
              </a:solidFill>
            </a:endParaRP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endParaRPr lang="en-GB" dirty="0">
              <a:solidFill>
                <a:schemeClr val="tx1"/>
              </a:solidFill>
              <a:cs typeface="Arial"/>
            </a:endParaRPr>
          </a:p>
          <a:p>
            <a:pPr marL="214313" marR="0" lvl="0" indent="-214313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endParaRPr lang="en-GB" b="1" dirty="0">
              <a:solidFill>
                <a:schemeClr val="tx1"/>
              </a:solidFill>
            </a:endParaRPr>
          </a:p>
          <a:p>
            <a:pPr marL="214313" indent="-214313">
              <a:buFont typeface="Arial"/>
              <a:buChar char="•"/>
            </a:pPr>
            <a:endParaRPr lang="en-GB" dirty="0"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39029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GB" b="0"/>
              <a:t>Infrastructure as code </a:t>
            </a:r>
            <a:r>
              <a:rPr lang="en-GB"/>
              <a:t>allows us to deploy </a:t>
            </a:r>
            <a:r>
              <a:rPr lang="en-GB" b="1"/>
              <a:t>reproducible</a:t>
            </a:r>
            <a:r>
              <a:rPr lang="en-GB"/>
              <a:t> production environments</a:t>
            </a:r>
          </a:p>
          <a:p>
            <a:pPr marL="171450" indent="-171450">
              <a:buFont typeface="Arial"/>
              <a:buChar char="•"/>
            </a:pPr>
            <a:r>
              <a:rPr lang="en-GB"/>
              <a:t>Customisable and designed to meet the </a:t>
            </a:r>
            <a:r>
              <a:rPr lang="en-GB" b="1"/>
              <a:t>needs</a:t>
            </a:r>
            <a:r>
              <a:rPr lang="en-GB"/>
              <a:t> of real-world projects at the Turing</a:t>
            </a:r>
          </a:p>
          <a:p>
            <a:pPr marL="171450" indent="-171450">
              <a:buFont typeface="Arial"/>
              <a:buChar char="•"/>
            </a:pPr>
            <a:r>
              <a:rPr lang="en-GB"/>
              <a:t>Used by others beyond the Turing – discussion with additional orgs e.g. Barts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7581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GB" b="1" dirty="0"/>
              <a:t>Infrastructure as code: </a:t>
            </a:r>
            <a:r>
              <a:rPr lang="en-GB" dirty="0"/>
              <a:t>Allows us to deploy, reproducible infrastructure </a:t>
            </a:r>
            <a:endParaRPr lang="en-US" dirty="0"/>
          </a:p>
          <a:p>
            <a:pPr marL="171450" indent="-171450">
              <a:buFont typeface="Arial"/>
              <a:buChar char="•"/>
            </a:pPr>
            <a:r>
              <a:rPr lang="en-GB" b="1" dirty="0">
                <a:ea typeface="Calibri"/>
                <a:cs typeface="Calibri"/>
              </a:rPr>
              <a:t>Cost</a:t>
            </a:r>
            <a:r>
              <a:rPr lang="en-GB" dirty="0">
                <a:ea typeface="Calibri"/>
                <a:cs typeface="Calibri"/>
              </a:rPr>
              <a:t>: Building and supporting our own solution is cheaper than buying an off-the-shelf system</a:t>
            </a:r>
            <a:endParaRPr lang="en-GB" dirty="0"/>
          </a:p>
          <a:p>
            <a:pPr marL="171450" indent="-171450">
              <a:buFont typeface="Arial"/>
              <a:buChar char="•"/>
            </a:pPr>
            <a:r>
              <a:rPr lang="en-GB" b="1" dirty="0">
                <a:ea typeface="Calibri"/>
                <a:cs typeface="Calibri"/>
              </a:rPr>
              <a:t>Responsive</a:t>
            </a:r>
            <a:r>
              <a:rPr lang="en-GB" dirty="0">
                <a:ea typeface="Calibri"/>
                <a:cs typeface="Calibri"/>
              </a:rPr>
              <a:t>: Developed with the needs of Turing projects in mind</a:t>
            </a:r>
          </a:p>
          <a:p>
            <a:pPr marL="171450" indent="-171450">
              <a:buFont typeface="Arial"/>
              <a:buChar char="•"/>
            </a:pPr>
            <a:r>
              <a:rPr lang="en-GB" b="1" dirty="0">
                <a:cs typeface="Calibri"/>
              </a:rPr>
              <a:t>Hub-and-spoke model: </a:t>
            </a:r>
            <a:r>
              <a:rPr lang="en-GB" dirty="0">
                <a:cs typeface="Calibri"/>
              </a:rPr>
              <a:t>dedicated research environment for each project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2778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,Sans-Serif"/>
              <a:buChar char="•"/>
              <a:tabLst/>
              <a:defRPr/>
            </a:pPr>
            <a:r>
              <a:rPr lang="en-GB" dirty="0"/>
              <a:t>Flexible model has allowed us to </a:t>
            </a:r>
            <a:r>
              <a:rPr lang="en-GB" dirty="0">
                <a:ea typeface="Calibri"/>
                <a:cs typeface="+mn-lt"/>
              </a:rPr>
              <a:t>work with more than 70 organisations over the last 5 years</a:t>
            </a:r>
            <a:endParaRPr lang="en-GB" dirty="0"/>
          </a:p>
          <a:p>
            <a:pPr marL="171450" indent="-171450">
              <a:buFont typeface="Arial,Sans-Serif"/>
              <a:buChar char="•"/>
            </a:pPr>
            <a:r>
              <a:rPr lang="en-GB" dirty="0"/>
              <a:t>Our TRE code directly enables research</a:t>
            </a:r>
            <a:br>
              <a:rPr lang="en-GB" dirty="0">
                <a:cs typeface="+mn-lt"/>
              </a:rPr>
            </a:b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0400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GB"/>
              <a:t>Classification framework for understanding safety of project and data</a:t>
            </a:r>
            <a:endParaRPr lang="en-US"/>
          </a:p>
          <a:p>
            <a:pPr marL="171450" indent="-171450">
              <a:buFont typeface="Arial"/>
              <a:buChar char="•"/>
            </a:pPr>
            <a:r>
              <a:rPr lang="en-GB"/>
              <a:t>Flexible training to ensure appropriate safety of people</a:t>
            </a:r>
            <a:endParaRPr lang="en-US"/>
          </a:p>
          <a:p>
            <a:pPr marL="171450" indent="-171450">
              <a:buFont typeface="Arial"/>
              <a:buChar char="•"/>
            </a:pPr>
            <a:r>
              <a:rPr lang="en-GB"/>
              <a:t>Flexibly configured technical controls to ensure safety of setting</a:t>
            </a:r>
            <a:endParaRPr lang="en-US">
              <a:ea typeface="Calibri"/>
              <a:cs typeface="Calibri"/>
            </a:endParaRPr>
          </a:p>
          <a:p>
            <a:pPr algn="l"/>
            <a:endParaRPr lang="en-GB"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9496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4313" indent="-214313">
              <a:buFont typeface="Arial"/>
              <a:buChar char="•"/>
            </a:pPr>
            <a:r>
              <a:rPr lang="en-GB">
                <a:solidFill>
                  <a:schemeClr val="accent1"/>
                </a:solidFill>
                <a:ea typeface="+mn-lt"/>
                <a:cs typeface="+mn-lt"/>
              </a:rPr>
              <a:t>More secure</a:t>
            </a:r>
            <a:r>
              <a:rPr lang="en-GB">
                <a:ea typeface="+mn-lt"/>
                <a:cs typeface="+mn-lt"/>
              </a:rPr>
              <a:t> tiers impose </a:t>
            </a:r>
            <a:r>
              <a:rPr lang="en-GB">
                <a:solidFill>
                  <a:schemeClr val="accent1"/>
                </a:solidFill>
                <a:ea typeface="+mn-lt"/>
                <a:cs typeface="+mn-lt"/>
              </a:rPr>
              <a:t>stricter controls</a:t>
            </a:r>
          </a:p>
          <a:p>
            <a:pPr marL="214313" indent="-214313">
              <a:buFont typeface="Arial"/>
              <a:buChar char="•"/>
            </a:pPr>
            <a:r>
              <a:rPr lang="en-GB">
                <a:ea typeface="+mn-lt"/>
                <a:cs typeface="+mn-lt"/>
              </a:rPr>
              <a:t>Controls may be technical, physical, or IG</a:t>
            </a:r>
          </a:p>
          <a:p>
            <a:pPr marL="214313" indent="-214313">
              <a:buFont typeface="Arial"/>
              <a:buChar char="•"/>
            </a:pPr>
            <a:r>
              <a:rPr lang="en-GB">
                <a:ea typeface="+mn-lt"/>
                <a:cs typeface="+mn-lt"/>
              </a:rPr>
              <a:t>Balance a project's needs and the benefits of standardisation.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8563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GB">
              <a:ea typeface="+mn-lt"/>
              <a:cs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74739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err="1"/>
              <a:t>Slidedeck</a:t>
            </a:r>
            <a:r>
              <a:rPr lang="en-US"/>
              <a:t>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16704"/>
            <a:ext cx="2174239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720363"/>
            <a:ext cx="4353560" cy="454025"/>
          </a:xfrm>
        </p:spPr>
        <p:txBody>
          <a:bodyPr/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Presenter name</a:t>
            </a:r>
            <a:endParaRPr lang="en-GB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80E1784-6502-40DF-8151-F6A3B84DF5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756482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682940"/>
            <a:ext cx="3920400" cy="3660460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EFE4AFE-B570-485B-8926-6A4990AFE3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1374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FA79611A-8145-4287-999D-C17E624B80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1075" y="1294731"/>
            <a:ext cx="3921125" cy="304866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4 to 6 bullet points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8609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 (Al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1076" y="1294731"/>
            <a:ext cx="3921124" cy="304866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00203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1076" y="682940"/>
            <a:ext cx="3921124" cy="36604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6DCB931-AF3E-493E-BBC5-0ACD78686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3268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2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Al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7900" y="682940"/>
            <a:ext cx="3920400" cy="3660460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819D4C3-6603-43E5-90D7-20E616ECFD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130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079500" y="3123886"/>
            <a:ext cx="303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3DD6AC7-34D2-4DCA-AEEA-3FFE241C7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99218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DDC7B71-8338-4886-9324-FE10798586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99218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5003803" y="3123886"/>
            <a:ext cx="30607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3154366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3154365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9347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pos="68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50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B5B7F-65EB-40B3-8ADF-96F4B0AC0201}"/>
              </a:ext>
            </a:extLst>
          </p:cNvPr>
          <p:cNvCxnSpPr>
            <a:cxnSpLocks/>
          </p:cNvCxnSpPr>
          <p:nvPr userDrawn="1"/>
        </p:nvCxnSpPr>
        <p:spPr>
          <a:xfrm>
            <a:off x="1079500" y="3123886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68D267A-F5EA-4642-8DED-8C076DFFD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99218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ECC00A9-083C-4789-9FCC-AB8D7284A6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99218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7EF0F4-6140-4CA6-AC02-2ADC1F1CA43D}"/>
              </a:ext>
            </a:extLst>
          </p:cNvPr>
          <p:cNvCxnSpPr>
            <a:cxnSpLocks/>
          </p:cNvCxnSpPr>
          <p:nvPr userDrawn="1"/>
        </p:nvCxnSpPr>
        <p:spPr>
          <a:xfrm>
            <a:off x="5003803" y="3123886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0CF1839-676C-46B5-A599-21AA96E532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3154366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0A1946A-052F-4EDE-BDC4-BAB850806D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3154365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35338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19363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F6DC436-4D86-413D-BBB3-A15CE4285A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37A4C9-22E2-49AC-B029-CC29936ED3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850" y="3161758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15935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  <p15:guide id="10" pos="208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9863077-8CC3-4BBF-B430-3855EC0D66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A455E2B-2D9B-44D5-AF1B-E5C2833F6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5" name="Title 7">
            <a:extLst>
              <a:ext uri="{FF2B5EF4-FFF2-40B4-BE49-F238E27FC236}">
                <a16:creationId xmlns:a16="http://schemas.microsoft.com/office/drawing/2014/main" id="{40A893CA-5C26-4EC6-BAD0-71AE648588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160713"/>
            <a:ext cx="2520000" cy="701304"/>
          </a:xfrm>
        </p:spPr>
        <p:txBody>
          <a:bodyPr/>
          <a:lstStyle>
            <a:lvl1pPr marL="288000" indent="-288000">
              <a:lnSpc>
                <a:spcPct val="100000"/>
              </a:lnSpc>
              <a:spcAft>
                <a:spcPts val="500"/>
              </a:spcAft>
              <a:buFontTx/>
              <a:buChar char="–"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71527B-53ED-44E4-B84A-A9BF95EDB67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B69E7F7-A753-4EE6-A6F6-2E1E773084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756934B-E4E0-4141-9A7B-4932B5A304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E943CD3-34B8-45E5-AFBD-CA8813D4BE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56D04E-96CE-42C6-8797-23AC35DCD5B2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5CABF2-DF5C-477C-A26C-AC42B4516332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589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7" pos="2086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627973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tx1"/>
                </a:solidFill>
              </a:defRPr>
            </a:lvl1pPr>
          </a:lstStyle>
          <a:p>
            <a:r>
              <a:rPr lang="en-US" err="1"/>
              <a:t>Slidedeck</a:t>
            </a:r>
            <a:r>
              <a:rPr lang="en-US"/>
              <a:t> title</a:t>
            </a:r>
            <a:endParaRPr lang="en-GB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D8555-5574-479C-8AEF-5074012734A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416704"/>
            <a:ext cx="2174240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720363"/>
            <a:ext cx="4353560" cy="454025"/>
          </a:xfrm>
        </p:spPr>
        <p:txBody>
          <a:bodyPr/>
          <a:lstStyle>
            <a:lvl1pPr marL="0" indent="0">
              <a:buNone/>
              <a:defRPr sz="2800" b="0"/>
            </a:lvl1pPr>
          </a:lstStyle>
          <a:p>
            <a:pPr lvl="0"/>
            <a:r>
              <a:rPr lang="en-US"/>
              <a:t>Presenter name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385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0798-3A00-4D85-AA21-D37CEDB1FA2D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CB00C7-989B-45C7-AA4C-E065DBEAFA1C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8DA490F-DDDB-45E4-BA8E-6EAC2B08F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98B511-DCBF-4838-9F07-F0BAEBE4EA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0336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2459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D9026A22-B87C-46F8-B2F4-6A0F11F9AF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11C50-0DDD-4A01-9B6D-DC79062CAB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FD4059-1CEA-431F-9737-E09AE1FE1EB5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C88001-0B7A-4142-B613-954FB5D1A6C1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A71E79-A98D-4A0F-8EA8-7B9B1469E422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F94767EF-D844-43F5-980B-C5081407A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0719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47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48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47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2341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1156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50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50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50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62381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2608" userDrawn="1">
          <p15:clr>
            <a:srgbClr val="FBAE40"/>
          </p15:clr>
        </p15:guide>
        <p15:guide id="9" pos="3152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897341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 (Al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29239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9712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971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9712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4853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7" orient="horz" pos="2981" userDrawn="1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3606" userDrawn="1">
          <p15:clr>
            <a:srgbClr val="FBAE40"/>
          </p15:clr>
        </p15:guide>
        <p15:guide id="11" pos="403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9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800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9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5386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5387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5386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92106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7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798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3061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06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7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3061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24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2426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24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538544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606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add text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4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7388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7389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4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7388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6752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6753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6752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96812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8"/>
            <a:ext cx="3921122" cy="366046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add chart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26ACCD3-1FD3-493E-8616-B63E8A20F5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6604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180869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9"/>
            <a:ext cx="3921122" cy="366046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92DF82-0651-4A19-A491-404FD49C15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6604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10534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1"/>
            <a:ext cx="8280400" cy="701303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People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B46A236-957D-4887-92B6-C3508EBA75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7BB2F8B0-CCF9-4D70-8E8C-5DB5EDD3063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5E3CB6D2-1B45-4D2F-8AFC-B6E91CA4C44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559A9BBB-29D4-4E25-96F2-45FFB59BB4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1799" y="3344104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1807830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655">
          <p15:clr>
            <a:srgbClr val="FBAE40"/>
          </p15:clr>
        </p15:guide>
        <p15:guide id="7" pos="1338">
          <p15:clr>
            <a:srgbClr val="FBAE40"/>
          </p15:clr>
        </p15:guide>
        <p15:guide id="8" pos="2721">
          <p15:clr>
            <a:srgbClr val="FBAE40"/>
          </p15:clr>
        </p15:guide>
        <p15:guide id="9" pos="3039">
          <p15:clr>
            <a:srgbClr val="FBAE40"/>
          </p15:clr>
        </p15:guide>
        <p15:guide id="10" pos="4105">
          <p15:clr>
            <a:srgbClr val="FBAE40"/>
          </p15:clr>
        </p15:guide>
        <p15:guide id="11" pos="442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People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0A7FD4F-3D37-4D8B-A9B3-D5F373E2D75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5C377DA-F54D-4453-89EF-AEFF11E3EA8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2A77FCAB-7CBA-41F2-B0EC-B501072A82D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A9B4D847-24A5-4D2D-99D1-6BDFA0F50E1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person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88317DC6-D786-44BE-BB0D-2E3ACEE0867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285E84A1-A3F9-4397-ACBE-343412EAB7A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E2EB35B6-1653-4BA9-B107-4F31F5F00B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B84A5278-D33F-4E87-A19A-20E0D80E2E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31799" y="3344104"/>
            <a:ext cx="1692000" cy="701301"/>
          </a:xfrm>
        </p:spPr>
        <p:txBody>
          <a:bodyPr/>
          <a:lstStyle>
            <a:lvl1pPr marL="0" indent="0" algn="ctr">
              <a:spcAft>
                <a:spcPts val="400"/>
              </a:spcAft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8785941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338">
          <p15:clr>
            <a:srgbClr val="FBAE40"/>
          </p15:clr>
        </p15:guide>
        <p15:guide id="7" pos="1655">
          <p15:clr>
            <a:srgbClr val="FBAE40"/>
          </p15:clr>
        </p15:guide>
        <p15:guide id="8" pos="2721">
          <p15:clr>
            <a:srgbClr val="FBAE40"/>
          </p15:clr>
        </p15:guide>
        <p15:guide id="9" pos="3039">
          <p15:clr>
            <a:srgbClr val="FBAE40"/>
          </p15:clr>
        </p15:guide>
        <p15:guide id="10" pos="4105">
          <p15:clr>
            <a:srgbClr val="FBAE40"/>
          </p15:clr>
        </p15:guide>
        <p15:guide id="11" pos="442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89559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38621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89559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2058459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411163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496994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411162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</p:spTree>
    <p:extLst>
      <p:ext uri="{BB962C8B-B14F-4D97-AF65-F5344CB8AC3E}">
        <p14:creationId xmlns:p14="http://schemas.microsoft.com/office/powerpoint/2010/main" val="1719516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3425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418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49AF7-992D-4DF7-8F38-87B6CA839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08362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mtClean="0"/>
              <a:pPr algn="r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95092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2095488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/>
              <a:t>Section divider title</a:t>
            </a:r>
            <a:endParaRPr lang="en-GB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icon to insert picture. Don’t change slide background colour on this layout</a:t>
            </a:r>
          </a:p>
        </p:txBody>
      </p:sp>
    </p:spTree>
    <p:extLst>
      <p:ext uri="{BB962C8B-B14F-4D97-AF65-F5344CB8AC3E}">
        <p14:creationId xmlns:p14="http://schemas.microsoft.com/office/powerpoint/2010/main" val="1545122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325887"/>
            <a:ext cx="3921124" cy="3017512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4 to 6 bullet points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743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14449"/>
            <a:ext cx="3921124" cy="3028949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37053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6604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/>
              <a:t>4 to 6 bullet points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70E3B20-94D5-4F38-BAE2-3DD3B53ED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64074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2178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1800" y="431800"/>
            <a:ext cx="8280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3963"/>
            <a:ext cx="8280400" cy="1443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/>
              <a:t>Click to add sub-header text</a:t>
            </a:r>
          </a:p>
          <a:p>
            <a:pPr lvl="0"/>
            <a:endParaRPr lang="en-GB"/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lang="en-GB"/>
          </a:p>
          <a:p>
            <a:pPr lvl="0"/>
            <a:endParaRPr lang="en-GB"/>
          </a:p>
          <a:p>
            <a:pPr lvl="0"/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3" r:id="rId2"/>
    <p:sldLayoutId id="2147483945" r:id="rId3"/>
    <p:sldLayoutId id="2147483947" r:id="rId4"/>
    <p:sldLayoutId id="2147483946" r:id="rId5"/>
    <p:sldLayoutId id="2147483948" r:id="rId6"/>
    <p:sldLayoutId id="2147483989" r:id="rId7"/>
    <p:sldLayoutId id="2147483956" r:id="rId8"/>
    <p:sldLayoutId id="2147483955" r:id="rId9"/>
    <p:sldLayoutId id="2147483957" r:id="rId10"/>
    <p:sldLayoutId id="2147483988" r:id="rId11"/>
    <p:sldLayoutId id="2147483960" r:id="rId12"/>
    <p:sldLayoutId id="2147483961" r:id="rId13"/>
    <p:sldLayoutId id="2147483962" r:id="rId14"/>
    <p:sldLayoutId id="2147483970" r:id="rId15"/>
    <p:sldLayoutId id="2147483978" r:id="rId16"/>
    <p:sldLayoutId id="2147483951" r:id="rId17"/>
    <p:sldLayoutId id="2147483950" r:id="rId18"/>
    <p:sldLayoutId id="2147483981" r:id="rId19"/>
    <p:sldLayoutId id="2147483982" r:id="rId20"/>
    <p:sldLayoutId id="2147483983" r:id="rId21"/>
    <p:sldLayoutId id="2147483984" r:id="rId22"/>
    <p:sldLayoutId id="2147483971" r:id="rId23"/>
    <p:sldLayoutId id="2147483973" r:id="rId24"/>
    <p:sldLayoutId id="2147483985" r:id="rId25"/>
    <p:sldLayoutId id="2147483986" r:id="rId26"/>
    <p:sldLayoutId id="2147483976" r:id="rId27"/>
    <p:sldLayoutId id="2147483977" r:id="rId28"/>
    <p:sldLayoutId id="2147483975" r:id="rId29"/>
    <p:sldLayoutId id="2147483974" r:id="rId30"/>
    <p:sldLayoutId id="2147483964" r:id="rId31"/>
    <p:sldLayoutId id="2147483958" r:id="rId32"/>
    <p:sldLayoutId id="2147483990" r:id="rId33"/>
    <p:sldLayoutId id="2147483991" r:id="rId34"/>
    <p:sldLayoutId id="2147483965" r:id="rId35"/>
    <p:sldLayoutId id="2147483966" r:id="rId36"/>
    <p:sldLayoutId id="2147483967" r:id="rId37"/>
    <p:sldLayoutId id="2147483968" r:id="rId38"/>
    <p:sldLayoutId id="2147483979" r:id="rId39"/>
    <p:sldLayoutId id="2147483980" r:id="rId40"/>
    <p:sldLayoutId id="2147484005" r:id="rId41"/>
  </p:sldLayoutIdLst>
  <p:hf hdr="0"/>
  <p:txStyles>
    <p:titleStyle>
      <a:lvl1pPr marL="0" indent="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88000" marR="0" indent="-288000" algn="l" defTabSz="914400" rtl="0" eaLnBrk="0" fontAlgn="base" latinLnBrk="0" hangingPunct="0">
        <a:lnSpc>
          <a:spcPct val="100000"/>
        </a:lnSpc>
        <a:spcBef>
          <a:spcPct val="0"/>
        </a:spcBef>
        <a:spcAft>
          <a:spcPts val="800"/>
        </a:spcAft>
        <a:buClrTx/>
        <a:buSzTx/>
        <a:buFont typeface="Arial" panose="020B0604020202020204" pitchFamily="34" charset="0"/>
        <a:buChar char="–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18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7.jpeg"/><Relationship Id="rId5" Type="http://schemas.openxmlformats.org/officeDocument/2006/relationships/image" Target="../media/image63.png"/><Relationship Id="rId4" Type="http://schemas.openxmlformats.org/officeDocument/2006/relationships/image" Target="../media/image6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69.svg"/><Relationship Id="rId5" Type="http://schemas.openxmlformats.org/officeDocument/2006/relationships/image" Target="../media/image68.png"/><Relationship Id="rId4" Type="http://schemas.openxmlformats.org/officeDocument/2006/relationships/image" Target="../media/image67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hyperlink" Target="https://data-safe-haven.readthedocs.io/en/latest/" TargetMode="External"/><Relationship Id="rId7" Type="http://schemas.openxmlformats.org/officeDocument/2006/relationships/image" Target="../media/image7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3.png"/><Relationship Id="rId5" Type="http://schemas.openxmlformats.org/officeDocument/2006/relationships/image" Target="../media/image72.sv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pn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png"/><Relationship Id="rId18" Type="http://schemas.openxmlformats.org/officeDocument/2006/relationships/image" Target="../media/image47.svg"/><Relationship Id="rId3" Type="http://schemas.microsoft.com/office/2018/10/relationships/comments" Target="../comments/modernComment_45E_14D0F500.xml"/><Relationship Id="rId21" Type="http://schemas.openxmlformats.org/officeDocument/2006/relationships/image" Target="../media/image50.sv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17" Type="http://schemas.openxmlformats.org/officeDocument/2006/relationships/image" Target="../media/image46.png"/><Relationship Id="rId25" Type="http://schemas.openxmlformats.org/officeDocument/2006/relationships/image" Target="../media/image5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5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5.svg"/><Relationship Id="rId11" Type="http://schemas.openxmlformats.org/officeDocument/2006/relationships/image" Target="../media/image40.png"/><Relationship Id="rId24" Type="http://schemas.openxmlformats.org/officeDocument/2006/relationships/image" Target="../media/image53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23" Type="http://schemas.openxmlformats.org/officeDocument/2006/relationships/image" Target="../media/image52.png"/><Relationship Id="rId10" Type="http://schemas.openxmlformats.org/officeDocument/2006/relationships/image" Target="../media/image39.svg"/><Relationship Id="rId19" Type="http://schemas.openxmlformats.org/officeDocument/2006/relationships/image" Target="../media/image4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43.svg"/><Relationship Id="rId22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Relationship Id="rId6" Type="http://schemas.openxmlformats.org/officeDocument/2006/relationships/hyperlink" Target="https://thenounproject.com/" TargetMode="Externa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A1535-C8A9-E5D4-E3D8-F8B0A3A61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184922"/>
            <a:ext cx="4160520" cy="1070342"/>
          </a:xfrm>
        </p:spPr>
        <p:txBody>
          <a:bodyPr/>
          <a:lstStyle/>
          <a:p>
            <a:r>
              <a:rPr lang="en-US" sz="3100" dirty="0"/>
              <a:t>Data Safe Haven</a:t>
            </a:r>
            <a:br>
              <a:rPr lang="en-US" sz="3100" dirty="0"/>
            </a:br>
            <a:r>
              <a:rPr lang="en-US" sz="2000" dirty="0"/>
              <a:t> </a:t>
            </a:r>
            <a:br>
              <a:rPr lang="en-US" sz="3100" dirty="0"/>
            </a:br>
            <a:r>
              <a:rPr lang="en-US" sz="2000" dirty="0"/>
              <a:t>An open-source TRE in the cloud</a:t>
            </a:r>
            <a:endParaRPr lang="en-US" sz="2000" dirty="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A9AEB8-82E5-C03D-B968-6FFBFE0FBA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3750424"/>
            <a:ext cx="4160276" cy="1236472"/>
          </a:xfrm>
        </p:spPr>
        <p:txBody>
          <a:bodyPr/>
          <a:lstStyle/>
          <a:p>
            <a:r>
              <a:rPr lang="en-US" sz="2000" dirty="0"/>
              <a:t>James Robinson</a:t>
            </a:r>
            <a:endParaRPr lang="en-US" sz="2000" dirty="0">
              <a:cs typeface="Arial"/>
            </a:endParaRPr>
          </a:p>
          <a:p>
            <a:r>
              <a:rPr lang="en-US" sz="2000" dirty="0"/>
              <a:t>Senior Research Software Engineer</a:t>
            </a:r>
            <a:endParaRPr lang="en-US" sz="2000" dirty="0">
              <a:cs typeface="Arial"/>
            </a:endParaRPr>
          </a:p>
          <a:p>
            <a:r>
              <a:rPr lang="en-US" sz="2000" dirty="0" err="1"/>
              <a:t>jrobinson@turing.ac.uk</a:t>
            </a:r>
            <a:endParaRPr lang="en-US" sz="2000" dirty="0">
              <a:cs typeface="Arial"/>
            </a:endParaRPr>
          </a:p>
        </p:txBody>
      </p:sp>
      <p:pic>
        <p:nvPicPr>
          <p:cNvPr id="5" name="Google Shape;69;p15">
            <a:extLst>
              <a:ext uri="{FF2B5EF4-FFF2-40B4-BE49-F238E27FC236}">
                <a16:creationId xmlns:a16="http://schemas.microsoft.com/office/drawing/2014/main" id="{1C708304-4F30-937B-07DA-37B0688C214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2320" y="366917"/>
            <a:ext cx="4551680" cy="3636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1304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Sensitivity tiers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EFAA6D-978F-DDAC-38C2-D8EA8FF0BA10}"/>
              </a:ext>
            </a:extLst>
          </p:cNvPr>
          <p:cNvSpPr txBox="1">
            <a:spLocks/>
          </p:cNvSpPr>
          <p:nvPr/>
        </p:nvSpPr>
        <p:spPr>
          <a:xfrm>
            <a:off x="3692017" y="1406765"/>
            <a:ext cx="5240588" cy="510968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Arial" panose="020B0604020202020204" pitchFamily="34" charset="0"/>
              <a:buNone/>
            </a:pPr>
            <a:r>
              <a:rPr lang="en-GB" sz="1800" dirty="0">
                <a:solidFill>
                  <a:srgbClr val="C00000"/>
                </a:solidFill>
              </a:rPr>
              <a:t>Personal data that could threaten safety, security, health data. Likely to be attacked by state actors</a:t>
            </a:r>
            <a:endParaRPr lang="en-US" sz="1800" dirty="0">
              <a:solidFill>
                <a:srgbClr val="000000"/>
              </a:solidFill>
            </a:endParaRPr>
          </a:p>
          <a:p>
            <a:pPr marL="139541" indent="0">
              <a:buFont typeface="Arial" panose="020B0604020202020204" pitchFamily="34" charset="0"/>
              <a:buNone/>
            </a:pPr>
            <a:endParaRPr lang="en-GB" sz="1800" dirty="0"/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90F68C7F-533C-1FF0-2F69-8B0C4E319EE0}"/>
              </a:ext>
            </a:extLst>
          </p:cNvPr>
          <p:cNvGraphicFramePr/>
          <p:nvPr/>
        </p:nvGraphicFramePr>
        <p:xfrm>
          <a:off x="232062" y="1403539"/>
          <a:ext cx="3486469" cy="3463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9E61364-D1F7-EF8B-EF1C-A32037BD8009}"/>
              </a:ext>
            </a:extLst>
          </p:cNvPr>
          <p:cNvSpPr txBox="1"/>
          <p:nvPr/>
        </p:nvSpPr>
        <p:spPr>
          <a:xfrm>
            <a:off x="3692017" y="4284840"/>
            <a:ext cx="5020183" cy="34624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dirty="0">
                <a:solidFill>
                  <a:srgbClr val="00B050"/>
                </a:solidFill>
                <a:latin typeface="Arial"/>
                <a:ea typeface="Arial"/>
                <a:cs typeface="Arial"/>
              </a:rPr>
              <a:t>Publicly available, open information​</a:t>
            </a:r>
            <a:endParaRPr lang="en-GB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A17BAC-6D7B-5712-7BC2-AF12F550B74F}"/>
              </a:ext>
            </a:extLst>
          </p:cNvPr>
          <p:cNvSpPr txBox="1"/>
          <p:nvPr/>
        </p:nvSpPr>
        <p:spPr>
          <a:xfrm>
            <a:off x="3692017" y="3582622"/>
            <a:ext cx="5102482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solidFill>
                  <a:srgbClr val="92D050"/>
                </a:solidFill>
                <a:latin typeface="Arial"/>
                <a:ea typeface="Arial"/>
                <a:cs typeface="Arial"/>
              </a:rPr>
              <a:t>Low risk from disclosure (</a:t>
            </a:r>
            <a:r>
              <a:rPr lang="en-GB" i="1" dirty="0">
                <a:solidFill>
                  <a:srgbClr val="92D050"/>
                </a:solidFill>
                <a:latin typeface="Arial"/>
                <a:ea typeface="Arial"/>
                <a:cs typeface="Arial"/>
              </a:rPr>
              <a:t>e.g.</a:t>
            </a:r>
            <a:r>
              <a:rPr lang="en-GB" dirty="0">
                <a:solidFill>
                  <a:srgbClr val="92D050"/>
                </a:solidFill>
                <a:latin typeface="Arial"/>
                <a:ea typeface="Arial"/>
                <a:cs typeface="Arial"/>
              </a:rPr>
              <a:t> having research scooped)​</a:t>
            </a:r>
            <a:endParaRPr lang="en-GB" dirty="0">
              <a:solidFill>
                <a:srgbClr val="92D050"/>
              </a:solidFill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9DE1A0-A41B-E087-1132-61B90953C7EE}"/>
              </a:ext>
            </a:extLst>
          </p:cNvPr>
          <p:cNvSpPr txBox="1"/>
          <p:nvPr/>
        </p:nvSpPr>
        <p:spPr>
          <a:xfrm>
            <a:off x="3692017" y="2824603"/>
            <a:ext cx="4850683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ln w="3175">
                  <a:solidFill>
                    <a:schemeClr val="tx1"/>
                  </a:solidFill>
                </a:ln>
                <a:solidFill>
                  <a:srgbClr val="FFFFC7"/>
                </a:solidFill>
                <a:cs typeface="Arial"/>
              </a:rPr>
              <a:t>Strongly pseudonymised or synthetic personal data. Commercial or legal risk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6A4A0D-918A-BA76-8010-B20F5241990B}"/>
              </a:ext>
            </a:extLst>
          </p:cNvPr>
          <p:cNvSpPr txBox="1"/>
          <p:nvPr/>
        </p:nvSpPr>
        <p:spPr>
          <a:xfrm>
            <a:off x="3692017" y="2141643"/>
            <a:ext cx="5311942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0" rtl="0"/>
            <a:r>
              <a:rPr lang="en-GB" dirty="0">
                <a:solidFill>
                  <a:srgbClr val="F1A00F"/>
                </a:solidFill>
                <a:latin typeface="Arial"/>
                <a:ea typeface="Arial"/>
                <a:cs typeface="Arial"/>
              </a:rPr>
              <a:t>Weakly pseudonymised personal data​. Likely to be attacked by individuals or small groups​</a:t>
            </a:r>
            <a:endParaRPr lang="en-US" dirty="0">
              <a:solidFill>
                <a:srgbClr val="F1A00F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0495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Classification by consensus</a:t>
            </a:r>
          </a:p>
        </p:txBody>
      </p:sp>
      <p:sp>
        <p:nvSpPr>
          <p:cNvPr id="3" name="Google Shape;128;p21">
            <a:extLst>
              <a:ext uri="{FF2B5EF4-FFF2-40B4-BE49-F238E27FC236}">
                <a16:creationId xmlns:a16="http://schemas.microsoft.com/office/drawing/2014/main" id="{4C3357AB-DE82-56B9-8F73-A1EA45A3094B}"/>
              </a:ext>
            </a:extLst>
          </p:cNvPr>
          <p:cNvSpPr/>
          <p:nvPr/>
        </p:nvSpPr>
        <p:spPr>
          <a:xfrm>
            <a:off x="3418246" y="1475949"/>
            <a:ext cx="2002800" cy="2002800"/>
          </a:xfrm>
          <a:prstGeom prst="ellipse">
            <a:avLst/>
          </a:prstGeom>
          <a:solidFill>
            <a:srgbClr val="B2C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tx1"/>
              </a:solidFill>
            </a:endParaRPr>
          </a:p>
        </p:txBody>
      </p:sp>
      <p:sp>
        <p:nvSpPr>
          <p:cNvPr id="4" name="Google Shape;131;p21">
            <a:extLst>
              <a:ext uri="{FF2B5EF4-FFF2-40B4-BE49-F238E27FC236}">
                <a16:creationId xmlns:a16="http://schemas.microsoft.com/office/drawing/2014/main" id="{3DE508C6-AF01-7417-293C-FB9362E62CDA}"/>
              </a:ext>
            </a:extLst>
          </p:cNvPr>
          <p:cNvSpPr/>
          <p:nvPr/>
        </p:nvSpPr>
        <p:spPr>
          <a:xfrm>
            <a:off x="431800" y="1475949"/>
            <a:ext cx="2002800" cy="2002800"/>
          </a:xfrm>
          <a:prstGeom prst="ellipse">
            <a:avLst/>
          </a:prstGeom>
          <a:solidFill>
            <a:srgbClr val="B3FFB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tx1"/>
              </a:solidFill>
            </a:endParaRPr>
          </a:p>
        </p:txBody>
      </p:sp>
      <p:pic>
        <p:nvPicPr>
          <p:cNvPr id="5" name="Google Shape;275;p34">
            <a:extLst>
              <a:ext uri="{FF2B5EF4-FFF2-40B4-BE49-F238E27FC236}">
                <a16:creationId xmlns:a16="http://schemas.microsoft.com/office/drawing/2014/main" id="{DAA83528-77D5-8BB4-782F-EF9D4AF026FD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4488" y="1963736"/>
            <a:ext cx="1050315" cy="1002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75;p34">
            <a:extLst>
              <a:ext uri="{FF2B5EF4-FFF2-40B4-BE49-F238E27FC236}">
                <a16:creationId xmlns:a16="http://schemas.microsoft.com/office/drawing/2014/main" id="{0F181780-8401-5FA3-E4ED-922BE3F6FDA9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042" y="1975922"/>
            <a:ext cx="1050315" cy="10028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29;p21">
            <a:extLst>
              <a:ext uri="{FF2B5EF4-FFF2-40B4-BE49-F238E27FC236}">
                <a16:creationId xmlns:a16="http://schemas.microsoft.com/office/drawing/2014/main" id="{4A67F813-952F-52D8-7331-F52F51C3F441}"/>
              </a:ext>
            </a:extLst>
          </p:cNvPr>
          <p:cNvSpPr txBox="1"/>
          <p:nvPr/>
        </p:nvSpPr>
        <p:spPr>
          <a:xfrm>
            <a:off x="-79000" y="3658571"/>
            <a:ext cx="3024400" cy="86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000" b="1">
                <a:solidFill>
                  <a:schemeClr val="tx1"/>
                </a:solidFill>
              </a:rPr>
              <a:t>Project</a:t>
            </a:r>
          </a:p>
          <a:p>
            <a:pPr algn="ctr"/>
            <a:r>
              <a:rPr lang="en" sz="2000" b="1">
                <a:solidFill>
                  <a:schemeClr val="tx1"/>
                </a:solidFill>
              </a:rPr>
              <a:t>Investigator</a:t>
            </a:r>
            <a:endParaRPr lang="en" sz="2000" i="1">
              <a:solidFill>
                <a:schemeClr val="tx1"/>
              </a:solidFill>
            </a:endParaRPr>
          </a:p>
        </p:txBody>
      </p:sp>
      <p:sp>
        <p:nvSpPr>
          <p:cNvPr id="8" name="Google Shape;130;p21">
            <a:extLst>
              <a:ext uri="{FF2B5EF4-FFF2-40B4-BE49-F238E27FC236}">
                <a16:creationId xmlns:a16="http://schemas.microsoft.com/office/drawing/2014/main" id="{CF93B6E1-CA36-8F29-4689-1A1ABA8465E2}"/>
              </a:ext>
            </a:extLst>
          </p:cNvPr>
          <p:cNvSpPr txBox="1"/>
          <p:nvPr/>
        </p:nvSpPr>
        <p:spPr>
          <a:xfrm>
            <a:off x="2933531" y="36585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33" b="1">
                <a:solidFill>
                  <a:schemeClr val="tx1"/>
                </a:solidFill>
              </a:rPr>
              <a:t>Data Provider Representative</a:t>
            </a:r>
            <a:endParaRPr sz="2400">
              <a:solidFill>
                <a:schemeClr val="tx1"/>
              </a:solidFill>
            </a:endParaRPr>
          </a:p>
        </p:txBody>
      </p:sp>
      <p:sp>
        <p:nvSpPr>
          <p:cNvPr id="15" name="Google Shape;131;p21">
            <a:extLst>
              <a:ext uri="{FF2B5EF4-FFF2-40B4-BE49-F238E27FC236}">
                <a16:creationId xmlns:a16="http://schemas.microsoft.com/office/drawing/2014/main" id="{BED321C9-8CEC-9D21-2025-56A0AB9F6006}"/>
              </a:ext>
            </a:extLst>
          </p:cNvPr>
          <p:cNvSpPr/>
          <p:nvPr/>
        </p:nvSpPr>
        <p:spPr>
          <a:xfrm>
            <a:off x="6456862" y="1475949"/>
            <a:ext cx="2002800" cy="2002800"/>
          </a:xfrm>
          <a:prstGeom prst="ellipse">
            <a:avLst/>
          </a:prstGeom>
          <a:solidFill>
            <a:srgbClr val="E3A9A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tx1"/>
              </a:solidFill>
            </a:endParaRPr>
          </a:p>
        </p:txBody>
      </p:sp>
      <p:sp>
        <p:nvSpPr>
          <p:cNvPr id="16" name="Google Shape;130;p21">
            <a:extLst>
              <a:ext uri="{FF2B5EF4-FFF2-40B4-BE49-F238E27FC236}">
                <a16:creationId xmlns:a16="http://schemas.microsoft.com/office/drawing/2014/main" id="{00472D22-CF9B-722F-BB41-F1DBA914DA60}"/>
              </a:ext>
            </a:extLst>
          </p:cNvPr>
          <p:cNvSpPr txBox="1"/>
          <p:nvPr/>
        </p:nvSpPr>
        <p:spPr>
          <a:xfrm>
            <a:off x="5946061" y="3658571"/>
            <a:ext cx="3024400" cy="902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33" b="1">
                <a:solidFill>
                  <a:schemeClr val="tx1"/>
                </a:solidFill>
              </a:rPr>
              <a:t>Data Safe Haven </a:t>
            </a:r>
            <a:r>
              <a:rPr lang="en" sz="2133" b="1">
                <a:solidFill>
                  <a:schemeClr val="tx1"/>
                </a:solidFill>
              </a:rPr>
              <a:t>Referee</a:t>
            </a:r>
            <a:endParaRPr sz="2400">
              <a:solidFill>
                <a:schemeClr val="tx1"/>
              </a:solidFill>
            </a:endParaRPr>
          </a:p>
        </p:txBody>
      </p:sp>
      <p:pic>
        <p:nvPicPr>
          <p:cNvPr id="17" name="Google Shape;275;p34">
            <a:extLst>
              <a:ext uri="{FF2B5EF4-FFF2-40B4-BE49-F238E27FC236}">
                <a16:creationId xmlns:a16="http://schemas.microsoft.com/office/drawing/2014/main" id="{78737438-3321-4926-CB50-11458F6308BD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5335" y="1963737"/>
            <a:ext cx="1050315" cy="1002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039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A09E7-31E7-6281-F1F1-670DB9976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184922"/>
            <a:ext cx="4851400" cy="571512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Community participation</a:t>
            </a:r>
          </a:p>
        </p:txBody>
      </p:sp>
      <p:pic>
        <p:nvPicPr>
          <p:cNvPr id="9" name="Picture Placeholder 8" descr="People holding plants">
            <a:extLst>
              <a:ext uri="{FF2B5EF4-FFF2-40B4-BE49-F238E27FC236}">
                <a16:creationId xmlns:a16="http://schemas.microsoft.com/office/drawing/2014/main" id="{B2EB69DF-69D4-E15B-6FD7-9941EF5645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3" t="787" r="32917" b="-787"/>
          <a:stretch/>
        </p:blipFill>
        <p:spPr>
          <a:xfrm>
            <a:off x="5652000" y="0"/>
            <a:ext cx="3493084" cy="4573592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6F43AA9-63D3-DFDB-590E-D35A9736AAE1}"/>
              </a:ext>
            </a:extLst>
          </p:cNvPr>
          <p:cNvSpPr txBox="1"/>
          <p:nvPr/>
        </p:nvSpPr>
        <p:spPr>
          <a:xfrm>
            <a:off x="6087762" y="66726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5219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2C40A1-121C-310D-34DE-DA1AD883483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Working with others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72F72486-476A-A6E1-25F5-90430F6EC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51658" y="3451473"/>
            <a:ext cx="2378188" cy="849539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CDBDBB3F-4216-01A8-1297-C4EA74D5EEA1}"/>
              </a:ext>
            </a:extLst>
          </p:cNvPr>
          <p:cNvGrpSpPr/>
          <p:nvPr/>
        </p:nvGrpSpPr>
        <p:grpSpPr>
          <a:xfrm>
            <a:off x="463913" y="1285013"/>
            <a:ext cx="2291102" cy="1770100"/>
            <a:chOff x="521082" y="1555806"/>
            <a:chExt cx="2291102" cy="1770100"/>
          </a:xfrm>
        </p:grpSpPr>
        <p:pic>
          <p:nvPicPr>
            <p:cNvPr id="5" name="Picture 4" descr="A logo with a lock on it&#10;&#10;Description automatically generated">
              <a:extLst>
                <a:ext uri="{FF2B5EF4-FFF2-40B4-BE49-F238E27FC236}">
                  <a16:creationId xmlns:a16="http://schemas.microsoft.com/office/drawing/2014/main" id="{6D982171-E1D9-87F9-0751-4DA1A05F8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1082" y="1555806"/>
              <a:ext cx="2137001" cy="1399154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061FE77-F619-9F86-4ACF-C6063089D23F}"/>
                </a:ext>
              </a:extLst>
            </p:cNvPr>
            <p:cNvSpPr txBox="1"/>
            <p:nvPr/>
          </p:nvSpPr>
          <p:spPr>
            <a:xfrm>
              <a:off x="521082" y="3030945"/>
              <a:ext cx="2291102" cy="294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Defining TRE standards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EB8F2BC-EA09-8407-8146-29779E6F41A1}"/>
              </a:ext>
            </a:extLst>
          </p:cNvPr>
          <p:cNvGrpSpPr/>
          <p:nvPr/>
        </p:nvGrpSpPr>
        <p:grpSpPr>
          <a:xfrm>
            <a:off x="3739253" y="1555285"/>
            <a:ext cx="1916777" cy="1677253"/>
            <a:chOff x="3281848" y="1166990"/>
            <a:chExt cx="1916777" cy="1677253"/>
          </a:xfrm>
        </p:grpSpPr>
        <p:pic>
          <p:nvPicPr>
            <p:cNvPr id="19" name="Picture 18" descr="Branding – People's History of the NHS">
              <a:extLst>
                <a:ext uri="{FF2B5EF4-FFF2-40B4-BE49-F238E27FC236}">
                  <a16:creationId xmlns:a16="http://schemas.microsoft.com/office/drawing/2014/main" id="{F349679B-DB23-5BF8-3CC8-17D0852C6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81848" y="1166990"/>
              <a:ext cx="1916777" cy="108839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B1CE147-924A-D78A-6DA5-E97F3E50DA0C}"/>
                </a:ext>
              </a:extLst>
            </p:cNvPr>
            <p:cNvSpPr txBox="1"/>
            <p:nvPr/>
          </p:nvSpPr>
          <p:spPr>
            <a:xfrm>
              <a:off x="3281848" y="2357982"/>
              <a:ext cx="1916776" cy="4862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Supporting East Midlands SDE</a:t>
              </a:r>
              <a:endParaRPr kumimoji="0" lang="en-GB" sz="16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41CBB47-6CF2-1A05-7FD4-AF0522637885}"/>
              </a:ext>
            </a:extLst>
          </p:cNvPr>
          <p:cNvGrpSpPr/>
          <p:nvPr/>
        </p:nvGrpSpPr>
        <p:grpSpPr>
          <a:xfrm>
            <a:off x="6115556" y="869740"/>
            <a:ext cx="2504054" cy="1171806"/>
            <a:chOff x="5822390" y="1284523"/>
            <a:chExt cx="2504054" cy="1171806"/>
          </a:xfrm>
        </p:grpSpPr>
        <p:pic>
          <p:nvPicPr>
            <p:cNvPr id="13" name="Picture 12" descr="A blue text on a white background&#10;&#10;Description automatically generated">
              <a:extLst>
                <a:ext uri="{FF2B5EF4-FFF2-40B4-BE49-F238E27FC236}">
                  <a16:creationId xmlns:a16="http://schemas.microsoft.com/office/drawing/2014/main" id="{E990B148-FBE6-2ADB-6D48-323C6A9DAD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283" b="21116"/>
            <a:stretch/>
          </p:blipFill>
          <p:spPr>
            <a:xfrm>
              <a:off x="5822390" y="1284523"/>
              <a:ext cx="2504054" cy="570443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1663B1D-E86A-E45F-E520-E05E38789AF6}"/>
                </a:ext>
              </a:extLst>
            </p:cNvPr>
            <p:cNvSpPr txBox="1"/>
            <p:nvPr/>
          </p:nvSpPr>
          <p:spPr>
            <a:xfrm>
              <a:off x="6160017" y="1970068"/>
              <a:ext cx="1916776" cy="4862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Designing the next generation of TREs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FA412F0-8257-1885-0EFE-CE7F121B19A5}"/>
              </a:ext>
            </a:extLst>
          </p:cNvPr>
          <p:cNvSpPr txBox="1"/>
          <p:nvPr/>
        </p:nvSpPr>
        <p:spPr>
          <a:xfrm>
            <a:off x="5951659" y="4457624"/>
            <a:ext cx="2374786" cy="56967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Developing UK-wide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researcher accreditation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3010D2A-F87F-58D7-143E-F0D471521B89}"/>
              </a:ext>
            </a:extLst>
          </p:cNvPr>
          <p:cNvGrpSpPr/>
          <p:nvPr/>
        </p:nvGrpSpPr>
        <p:grpSpPr>
          <a:xfrm>
            <a:off x="1335361" y="3290452"/>
            <a:ext cx="2531105" cy="1616345"/>
            <a:chOff x="1503423" y="3575985"/>
            <a:chExt cx="2531105" cy="1616345"/>
          </a:xfrm>
        </p:grpSpPr>
        <p:pic>
          <p:nvPicPr>
            <p:cNvPr id="6" name="Picture 5" descr="A blue and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51C8CF43-F9F9-743B-64A6-716BC14369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1870" r="11084" b="22978"/>
            <a:stretch/>
          </p:blipFill>
          <p:spPr>
            <a:xfrm>
              <a:off x="1503423" y="3575985"/>
              <a:ext cx="2531105" cy="1080157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1631AA5-8520-D743-2829-1A5F8F4771EF}"/>
                </a:ext>
              </a:extLst>
            </p:cNvPr>
            <p:cNvSpPr txBox="1"/>
            <p:nvPr/>
          </p:nvSpPr>
          <p:spPr>
            <a:xfrm>
              <a:off x="1503423" y="4732337"/>
              <a:ext cx="2531105" cy="4599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Helping to grow</a:t>
              </a:r>
            </a:p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the community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5483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Supporting external users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7ABE377-F147-F5A5-D566-0BB12739CDF1}"/>
              </a:ext>
            </a:extLst>
          </p:cNvPr>
          <p:cNvSpPr/>
          <p:nvPr/>
        </p:nvSpPr>
        <p:spPr>
          <a:xfrm>
            <a:off x="492579" y="1352210"/>
            <a:ext cx="1739898" cy="173082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>
                <a:solidFill>
                  <a:schemeClr val="tx1"/>
                </a:solidFill>
                <a:cs typeface="Arial"/>
              </a:rPr>
              <a:t>East Midlands NHS trust</a:t>
            </a:r>
          </a:p>
          <a:p>
            <a:pPr algn="ctr"/>
            <a:r>
              <a:rPr lang="en-US" sz="1700">
                <a:solidFill>
                  <a:schemeClr val="tx1"/>
                </a:solidFill>
                <a:cs typeface="Arial"/>
              </a:rPr>
              <a:t>data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6355B1-3569-EA0C-935A-37D327A29B52}"/>
              </a:ext>
            </a:extLst>
          </p:cNvPr>
          <p:cNvSpPr/>
          <p:nvPr/>
        </p:nvSpPr>
        <p:spPr>
          <a:xfrm>
            <a:off x="2569935" y="1352209"/>
            <a:ext cx="1739898" cy="1730827"/>
          </a:xfrm>
          <a:prstGeom prst="roundRect">
            <a:avLst/>
          </a:prstGeom>
          <a:solidFill>
            <a:schemeClr val="accent4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700">
                <a:solidFill>
                  <a:schemeClr val="tx1"/>
                </a:solidFill>
                <a:cs typeface="Arial"/>
              </a:rPr>
              <a:t>Regional Aggregator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B0D414A-A315-1B86-F56B-82C93F740010}"/>
              </a:ext>
            </a:extLst>
          </p:cNvPr>
          <p:cNvSpPr/>
          <p:nvPr/>
        </p:nvSpPr>
        <p:spPr>
          <a:xfrm>
            <a:off x="4514848" y="1352208"/>
            <a:ext cx="1739898" cy="7057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>
                <a:solidFill>
                  <a:schemeClr val="tx1"/>
                </a:solidFill>
                <a:cs typeface="Arial"/>
              </a:rPr>
              <a:t>Inbound airlock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D54A3C9-3737-B0A8-E397-DBA8365E323C}"/>
              </a:ext>
            </a:extLst>
          </p:cNvPr>
          <p:cNvSpPr/>
          <p:nvPr/>
        </p:nvSpPr>
        <p:spPr>
          <a:xfrm>
            <a:off x="4514847" y="2449850"/>
            <a:ext cx="1739898" cy="7057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500">
                <a:solidFill>
                  <a:schemeClr val="tx1"/>
                </a:solidFill>
                <a:cs typeface="Arial"/>
              </a:rPr>
              <a:t>Outbound airlock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D3942D7-32CE-9E72-9E96-1DC198B8D200}"/>
              </a:ext>
            </a:extLst>
          </p:cNvPr>
          <p:cNvSpPr/>
          <p:nvPr/>
        </p:nvSpPr>
        <p:spPr>
          <a:xfrm>
            <a:off x="6915148" y="1352208"/>
            <a:ext cx="1739898" cy="1730827"/>
          </a:xfrm>
          <a:prstGeom prst="roundRect">
            <a:avLst/>
          </a:prstGeom>
          <a:solidFill>
            <a:srgbClr val="F2D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>
                <a:solidFill>
                  <a:schemeClr val="tx1"/>
                </a:solidFill>
                <a:cs typeface="Arial"/>
              </a:rPr>
              <a:t>Data Safe Haven</a:t>
            </a:r>
          </a:p>
        </p:txBody>
      </p:sp>
      <p:pic>
        <p:nvPicPr>
          <p:cNvPr id="12" name="Graphic 11" descr="Users with solid fill">
            <a:extLst>
              <a:ext uri="{FF2B5EF4-FFF2-40B4-BE49-F238E27FC236}">
                <a16:creationId xmlns:a16="http://schemas.microsoft.com/office/drawing/2014/main" id="{59AEC0C0-B1C1-A5C4-163B-C3B18FAAA5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0364" y="3629140"/>
            <a:ext cx="796472" cy="796472"/>
          </a:xfrm>
          <a:prstGeom prst="rect">
            <a:avLst/>
          </a:prstGeom>
        </p:spPr>
      </p:pic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C0E1CAA5-C054-B1E1-85D8-7620095F1787}"/>
              </a:ext>
            </a:extLst>
          </p:cNvPr>
          <p:cNvSpPr/>
          <p:nvPr/>
        </p:nvSpPr>
        <p:spPr>
          <a:xfrm>
            <a:off x="2569935" y="3629140"/>
            <a:ext cx="1739898" cy="70560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700">
                <a:solidFill>
                  <a:schemeClr val="tx1"/>
                </a:solidFill>
                <a:cs typeface="Arial"/>
              </a:rPr>
              <a:t>National NHS data</a:t>
            </a:r>
          </a:p>
        </p:txBody>
      </p:sp>
      <p:cxnSp>
        <p:nvCxnSpPr>
          <p:cNvPr id="15" name="Elbow Connector 14">
            <a:extLst>
              <a:ext uri="{FF2B5EF4-FFF2-40B4-BE49-F238E27FC236}">
                <a16:creationId xmlns:a16="http://schemas.microsoft.com/office/drawing/2014/main" id="{8AC8E185-CAF2-3833-0797-E675238C7253}"/>
              </a:ext>
            </a:extLst>
          </p:cNvPr>
          <p:cNvCxnSpPr>
            <a:stCxn id="9" idx="2"/>
            <a:endCxn id="12" idx="1"/>
          </p:cNvCxnSpPr>
          <p:nvPr/>
        </p:nvCxnSpPr>
        <p:spPr>
          <a:xfrm rot="16200000" flipH="1">
            <a:off x="5981695" y="2558707"/>
            <a:ext cx="871770" cy="2065568"/>
          </a:xfrm>
          <a:prstGeom prst="bentConnector2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B6C247D-7C35-10C2-09B1-84BA8659EBA3}"/>
              </a:ext>
            </a:extLst>
          </p:cNvPr>
          <p:cNvCxnSpPr>
            <a:stCxn id="3" idx="3"/>
            <a:endCxn id="4" idx="1"/>
          </p:cNvCxnSpPr>
          <p:nvPr/>
        </p:nvCxnSpPr>
        <p:spPr>
          <a:xfrm flipV="1">
            <a:off x="2232477" y="2217623"/>
            <a:ext cx="337458" cy="1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E93912B-36EB-9E13-DF8D-4117E3F42178}"/>
              </a:ext>
            </a:extLst>
          </p:cNvPr>
          <p:cNvCxnSpPr>
            <a:stCxn id="5" idx="0"/>
            <a:endCxn id="4" idx="2"/>
          </p:cNvCxnSpPr>
          <p:nvPr/>
        </p:nvCxnSpPr>
        <p:spPr>
          <a:xfrm flipV="1">
            <a:off x="3439884" y="3083036"/>
            <a:ext cx="0" cy="546104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E21316E-BE9B-40F7-F22A-42F06320336E}"/>
              </a:ext>
            </a:extLst>
          </p:cNvPr>
          <p:cNvCxnSpPr>
            <a:cxnSpLocks/>
            <a:endCxn id="6" idx="1"/>
          </p:cNvCxnSpPr>
          <p:nvPr/>
        </p:nvCxnSpPr>
        <p:spPr>
          <a:xfrm>
            <a:off x="4309833" y="1705086"/>
            <a:ext cx="205015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BBC7D67-9B4C-0C6B-9800-FE52866B8A55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6254746" y="1705086"/>
            <a:ext cx="660401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9EF876F-3AF4-013C-32BA-38E1111A3E1D}"/>
              </a:ext>
            </a:extLst>
          </p:cNvPr>
          <p:cNvCxnSpPr>
            <a:cxnSpLocks/>
            <a:endCxn id="9" idx="3"/>
          </p:cNvCxnSpPr>
          <p:nvPr/>
        </p:nvCxnSpPr>
        <p:spPr>
          <a:xfrm flipH="1" flipV="1">
            <a:off x="6254745" y="2802728"/>
            <a:ext cx="660402" cy="7714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86DF3A9-F3B7-B309-0066-32867F7C9ACF}"/>
              </a:ext>
            </a:extLst>
          </p:cNvPr>
          <p:cNvCxnSpPr>
            <a:endCxn id="10" idx="2"/>
          </p:cNvCxnSpPr>
          <p:nvPr/>
        </p:nvCxnSpPr>
        <p:spPr>
          <a:xfrm flipV="1">
            <a:off x="7785097" y="3083035"/>
            <a:ext cx="0" cy="681722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21B3F73C-DC7A-A9DD-C250-02823EEEAAF8}"/>
              </a:ext>
            </a:extLst>
          </p:cNvPr>
          <p:cNvSpPr txBox="1"/>
          <p:nvPr/>
        </p:nvSpPr>
        <p:spPr>
          <a:xfrm>
            <a:off x="7212813" y="4334740"/>
            <a:ext cx="1271574" cy="28012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Researchers</a:t>
            </a:r>
          </a:p>
        </p:txBody>
      </p:sp>
      <p:pic>
        <p:nvPicPr>
          <p:cNvPr id="32" name="Graphic 31" descr="Office worker female with solid fill">
            <a:extLst>
              <a:ext uri="{FF2B5EF4-FFF2-40B4-BE49-F238E27FC236}">
                <a16:creationId xmlns:a16="http://schemas.microsoft.com/office/drawing/2014/main" id="{FD77E6CF-5577-B1D9-53F9-0468E49D31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0659" y="1887679"/>
            <a:ext cx="410030" cy="41003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E4E213E-8058-BF11-1366-560D9E313654}"/>
              </a:ext>
            </a:extLst>
          </p:cNvPr>
          <p:cNvSpPr txBox="1"/>
          <p:nvPr/>
        </p:nvSpPr>
        <p:spPr>
          <a:xfrm>
            <a:off x="6336159" y="2289395"/>
            <a:ext cx="551539" cy="3209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Admin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approval</a:t>
            </a:r>
          </a:p>
        </p:txBody>
      </p:sp>
    </p:spTree>
    <p:extLst>
      <p:ext uri="{BB962C8B-B14F-4D97-AF65-F5344CB8AC3E}">
        <p14:creationId xmlns:p14="http://schemas.microsoft.com/office/powerpoint/2010/main" val="171354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E18435-1EE2-3683-5E9A-50DD26980BCC}"/>
              </a:ext>
            </a:extLst>
          </p:cNvPr>
          <p:cNvSpPr txBox="1"/>
          <p:nvPr/>
        </p:nvSpPr>
        <p:spPr>
          <a:xfrm>
            <a:off x="2413839" y="199569"/>
            <a:ext cx="4210610" cy="6232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b="1">
                <a:cs typeface="Arial"/>
              </a:rPr>
              <a:t>Getting Involved</a:t>
            </a:r>
          </a:p>
        </p:txBody>
      </p:sp>
      <p:pic>
        <p:nvPicPr>
          <p:cNvPr id="4" name="Picture 3" descr="A close-up of a box&#10;&#10;Description automatically generated">
            <a:extLst>
              <a:ext uri="{FF2B5EF4-FFF2-40B4-BE49-F238E27FC236}">
                <a16:creationId xmlns:a16="http://schemas.microsoft.com/office/drawing/2014/main" id="{C4EB59D8-E729-8647-FEF1-70F9759F9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449" y="3059681"/>
            <a:ext cx="1800000" cy="1350000"/>
          </a:xfrm>
          <a:prstGeom prst="rect">
            <a:avLst/>
          </a:prstGeom>
        </p:spPr>
      </p:pic>
      <p:pic>
        <p:nvPicPr>
          <p:cNvPr id="6" name="Graphic 5">
            <a:hlinkClick r:id="rId3"/>
            <a:extLst>
              <a:ext uri="{FF2B5EF4-FFF2-40B4-BE49-F238E27FC236}">
                <a16:creationId xmlns:a16="http://schemas.microsoft.com/office/drawing/2014/main" id="{BF62155F-F9D0-5323-8854-71CA32D650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2527" y="1451519"/>
            <a:ext cx="2160000" cy="43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5F984B2-3C38-2FD5-1AB5-5C104802EE0D}"/>
              </a:ext>
            </a:extLst>
          </p:cNvPr>
          <p:cNvSpPr txBox="1"/>
          <p:nvPr/>
        </p:nvSpPr>
        <p:spPr>
          <a:xfrm>
            <a:off x="1647568" y="374918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AF8289-FCB3-450C-53FE-EFCB658C8AD2}"/>
              </a:ext>
            </a:extLst>
          </p:cNvPr>
          <p:cNvSpPr txBox="1"/>
          <p:nvPr/>
        </p:nvSpPr>
        <p:spPr>
          <a:xfrm>
            <a:off x="372527" y="2333734"/>
            <a:ext cx="2520000" cy="3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data-safe-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haven.readthedocs.io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8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DB3FFEEA-2DD4-71BB-4EBC-4081DF06C4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2527" y="3171280"/>
            <a:ext cx="1080000" cy="1080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10B87E-7775-69F4-CDB6-095BE0C5689F}"/>
              </a:ext>
            </a:extLst>
          </p:cNvPr>
          <p:cNvSpPr txBox="1"/>
          <p:nvPr/>
        </p:nvSpPr>
        <p:spPr>
          <a:xfrm>
            <a:off x="753660" y="4529394"/>
            <a:ext cx="3960000" cy="3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github.com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alan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turing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-institute/data-safe-haven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6ECA6EF-3B3F-DC38-6F70-27CCF4643F19}"/>
              </a:ext>
            </a:extLst>
          </p:cNvPr>
          <p:cNvSpPr txBox="1"/>
          <p:nvPr/>
        </p:nvSpPr>
        <p:spPr>
          <a:xfrm>
            <a:off x="3561553" y="2333734"/>
            <a:ext cx="2520000" cy="3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turingdatasafehaven.slack.com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881B03F-DBA7-3782-4118-DE2D1023EF42}"/>
              </a:ext>
            </a:extLst>
          </p:cNvPr>
          <p:cNvSpPr txBox="1"/>
          <p:nvPr/>
        </p:nvSpPr>
        <p:spPr>
          <a:xfrm>
            <a:off x="6528157" y="2334594"/>
            <a:ext cx="2520000" cy="3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safehavendevs@turing.ac.uk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142D0D-EB30-BC41-DB07-10DF69DF3B1D}"/>
              </a:ext>
            </a:extLst>
          </p:cNvPr>
          <p:cNvSpPr txBox="1"/>
          <p:nvPr/>
        </p:nvSpPr>
        <p:spPr>
          <a:xfrm>
            <a:off x="5397082" y="4529394"/>
            <a:ext cx="2880000" cy="36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pypi.org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/project/data-safe-haven/</a:t>
            </a:r>
          </a:p>
        </p:txBody>
      </p:sp>
      <p:pic>
        <p:nvPicPr>
          <p:cNvPr id="15" name="Picture 14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5D84E600-0E6B-F355-C474-2E90BAAAEA5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0052" y="1120363"/>
            <a:ext cx="1080000" cy="1080000"/>
          </a:xfrm>
          <a:prstGeom prst="rect">
            <a:avLst/>
          </a:prstGeom>
        </p:spPr>
      </p:pic>
      <p:pic>
        <p:nvPicPr>
          <p:cNvPr id="16" name="Picture 25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3B2ACDFF-7BA8-A58D-2646-304F58C87CD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323" t="25352" r="19063" b="29129"/>
          <a:stretch/>
        </p:blipFill>
        <p:spPr>
          <a:xfrm>
            <a:off x="6952734" y="1196446"/>
            <a:ext cx="1260000" cy="92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9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28;p21">
            <a:extLst>
              <a:ext uri="{FF2B5EF4-FFF2-40B4-BE49-F238E27FC236}">
                <a16:creationId xmlns:a16="http://schemas.microsoft.com/office/drawing/2014/main" id="{64DAABAD-5D4B-0EEA-E643-729256C6EF5A}"/>
              </a:ext>
            </a:extLst>
          </p:cNvPr>
          <p:cNvSpPr/>
          <p:nvPr/>
        </p:nvSpPr>
        <p:spPr>
          <a:xfrm>
            <a:off x="572921" y="1266585"/>
            <a:ext cx="2002800" cy="2002800"/>
          </a:xfrm>
          <a:prstGeom prst="ellipse">
            <a:avLst/>
          </a:prstGeom>
          <a:solidFill>
            <a:schemeClr val="accent4">
              <a:lumMod val="25000"/>
              <a:lumOff val="75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15" name="Google Shape;133;p21">
            <a:extLst>
              <a:ext uri="{FF2B5EF4-FFF2-40B4-BE49-F238E27FC236}">
                <a16:creationId xmlns:a16="http://schemas.microsoft.com/office/drawing/2014/main" id="{28E205D9-3E46-14CC-5014-98A036D1C5B1}"/>
              </a:ext>
            </a:extLst>
          </p:cNvPr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005" y="1519693"/>
            <a:ext cx="1432632" cy="14326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31;p21">
            <a:extLst>
              <a:ext uri="{FF2B5EF4-FFF2-40B4-BE49-F238E27FC236}">
                <a16:creationId xmlns:a16="http://schemas.microsoft.com/office/drawing/2014/main" id="{660435A2-679C-77CE-EB5F-E3325CD31FBA}"/>
              </a:ext>
            </a:extLst>
          </p:cNvPr>
          <p:cNvSpPr/>
          <p:nvPr/>
        </p:nvSpPr>
        <p:spPr>
          <a:xfrm>
            <a:off x="3581833" y="1277368"/>
            <a:ext cx="2002800" cy="20028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5" name="Google Shape;132;p21">
            <a:extLst>
              <a:ext uri="{FF2B5EF4-FFF2-40B4-BE49-F238E27FC236}">
                <a16:creationId xmlns:a16="http://schemas.microsoft.com/office/drawing/2014/main" id="{63F80A81-6536-EA78-20FF-F48A9C5E499E}"/>
              </a:ext>
            </a:extLst>
          </p:cNvPr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85866" y="1449425"/>
            <a:ext cx="1594733" cy="15947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What is the Data Safe Haven?</a:t>
            </a:r>
          </a:p>
        </p:txBody>
      </p:sp>
      <p:sp>
        <p:nvSpPr>
          <p:cNvPr id="19" name="Google Shape;129;p21">
            <a:extLst>
              <a:ext uri="{FF2B5EF4-FFF2-40B4-BE49-F238E27FC236}">
                <a16:creationId xmlns:a16="http://schemas.microsoft.com/office/drawing/2014/main" id="{18B43FDA-BF8B-81E2-E688-4C8F57324314}"/>
              </a:ext>
            </a:extLst>
          </p:cNvPr>
          <p:cNvSpPr txBox="1"/>
          <p:nvPr/>
        </p:nvSpPr>
        <p:spPr>
          <a:xfrm>
            <a:off x="73354" y="3459990"/>
            <a:ext cx="30244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00" b="1">
                <a:latin typeface="Arial"/>
                <a:cs typeface="Arial"/>
              </a:rPr>
              <a:t>Open</a:t>
            </a:r>
            <a:endParaRPr lang="en-US"/>
          </a:p>
          <a:p>
            <a:pPr algn="ctr"/>
            <a:r>
              <a:rPr lang="en-GB" sz="2100" b="1">
                <a:latin typeface="Arial"/>
                <a:cs typeface="Arial"/>
              </a:rPr>
              <a:t>infrastructure</a:t>
            </a:r>
            <a:endParaRPr lang="en-GB"/>
          </a:p>
        </p:txBody>
      </p:sp>
      <p:sp>
        <p:nvSpPr>
          <p:cNvPr id="20" name="Google Shape;130;p21">
            <a:extLst>
              <a:ext uri="{FF2B5EF4-FFF2-40B4-BE49-F238E27FC236}">
                <a16:creationId xmlns:a16="http://schemas.microsoft.com/office/drawing/2014/main" id="{94FB47F1-AC3F-C914-16E8-10BD577C0139}"/>
              </a:ext>
            </a:extLst>
          </p:cNvPr>
          <p:cNvSpPr txBox="1"/>
          <p:nvPr/>
        </p:nvSpPr>
        <p:spPr>
          <a:xfrm>
            <a:off x="3085887" y="3459990"/>
            <a:ext cx="30244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-GB" sz="2100" b="1">
                <a:latin typeface="Arial"/>
                <a:cs typeface="Arial"/>
              </a:rPr>
              <a:t>Standardised</a:t>
            </a:r>
            <a:endParaRPr lang="en-GB" sz="2400"/>
          </a:p>
          <a:p>
            <a:pPr algn="ctr"/>
            <a:r>
              <a:rPr lang="en" sz="2100" b="1">
                <a:latin typeface="Arial"/>
                <a:cs typeface="Arial"/>
              </a:rPr>
              <a:t>governance</a:t>
            </a:r>
            <a:endParaRPr lang="en-US" sz="2400"/>
          </a:p>
        </p:txBody>
      </p:sp>
      <p:sp>
        <p:nvSpPr>
          <p:cNvPr id="21" name="Google Shape;131;p21">
            <a:extLst>
              <a:ext uri="{FF2B5EF4-FFF2-40B4-BE49-F238E27FC236}">
                <a16:creationId xmlns:a16="http://schemas.microsoft.com/office/drawing/2014/main" id="{0B096F7D-FAA6-49EF-CDD3-C9E43CC7FF22}"/>
              </a:ext>
            </a:extLst>
          </p:cNvPr>
          <p:cNvSpPr/>
          <p:nvPr/>
        </p:nvSpPr>
        <p:spPr>
          <a:xfrm>
            <a:off x="6609216" y="1277368"/>
            <a:ext cx="2002800" cy="20028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chemeClr val="bg1"/>
              </a:solidFill>
            </a:endParaRPr>
          </a:p>
        </p:txBody>
      </p:sp>
      <p:pic>
        <p:nvPicPr>
          <p:cNvPr id="22" name="Google Shape;89;p17">
            <a:extLst>
              <a:ext uri="{FF2B5EF4-FFF2-40B4-BE49-F238E27FC236}">
                <a16:creationId xmlns:a16="http://schemas.microsoft.com/office/drawing/2014/main" id="{0110F37C-D2F5-236B-9F3A-59DBD9D2FEE4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93159" y="1560176"/>
            <a:ext cx="1434913" cy="1434908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130;p21">
            <a:extLst>
              <a:ext uri="{FF2B5EF4-FFF2-40B4-BE49-F238E27FC236}">
                <a16:creationId xmlns:a16="http://schemas.microsoft.com/office/drawing/2014/main" id="{57380768-93FA-2D40-E99B-12E44955BB04}"/>
              </a:ext>
            </a:extLst>
          </p:cNvPr>
          <p:cNvSpPr txBox="1"/>
          <p:nvPr/>
        </p:nvSpPr>
        <p:spPr>
          <a:xfrm>
            <a:off x="6098415" y="3459990"/>
            <a:ext cx="3024400" cy="8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/>
            <a:r>
              <a:rPr lang="en" sz="2100" b="1" dirty="0">
                <a:latin typeface="Arial"/>
                <a:cs typeface="Arial"/>
              </a:rPr>
              <a:t>Community participation</a:t>
            </a:r>
            <a:endParaRPr lang="en" sz="2133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9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A09E7-31E7-6281-F1F1-670DB9976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184922"/>
            <a:ext cx="4851400" cy="571512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Open infrastructure</a:t>
            </a:r>
          </a:p>
        </p:txBody>
      </p:sp>
      <p:pic>
        <p:nvPicPr>
          <p:cNvPr id="9" name="Picture Placeholder 8" descr="Highway in desert landscape">
            <a:extLst>
              <a:ext uri="{FF2B5EF4-FFF2-40B4-BE49-F238E27FC236}">
                <a16:creationId xmlns:a16="http://schemas.microsoft.com/office/drawing/2014/main" id="{B2EB69DF-69D4-E15B-6FD7-9941EF5645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35453"/>
          <a:stretch/>
        </p:blipFill>
        <p:spPr>
          <a:xfrm>
            <a:off x="5652000" y="0"/>
            <a:ext cx="3491999" cy="4573592"/>
          </a:xfrm>
        </p:spPr>
      </p:pic>
    </p:spTree>
    <p:extLst>
      <p:ext uri="{BB962C8B-B14F-4D97-AF65-F5344CB8AC3E}">
        <p14:creationId xmlns:p14="http://schemas.microsoft.com/office/powerpoint/2010/main" val="831104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Why use an open-source TRE?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1116D0-9E1D-341D-D21C-049B21CCE0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76355" y="1454337"/>
            <a:ext cx="3715739" cy="2967430"/>
          </a:xfrm>
          <a:prstGeom prst="rect">
            <a:avLst/>
          </a:prstGeom>
        </p:spPr>
      </p:pic>
      <p:sp>
        <p:nvSpPr>
          <p:cNvPr id="4" name="Cloud 3">
            <a:extLst>
              <a:ext uri="{FF2B5EF4-FFF2-40B4-BE49-F238E27FC236}">
                <a16:creationId xmlns:a16="http://schemas.microsoft.com/office/drawing/2014/main" id="{2C0A58B8-8072-4E0D-F141-9D7E9684872C}"/>
              </a:ext>
            </a:extLst>
          </p:cNvPr>
          <p:cNvSpPr/>
          <p:nvPr/>
        </p:nvSpPr>
        <p:spPr>
          <a:xfrm>
            <a:off x="353419" y="1020020"/>
            <a:ext cx="2623185" cy="174879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cs typeface="Arial"/>
              </a:rPr>
              <a:t>Better quality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92D2CE5C-3329-B28D-4D51-574C6023BEB5}"/>
              </a:ext>
            </a:extLst>
          </p:cNvPr>
          <p:cNvSpPr/>
          <p:nvPr/>
        </p:nvSpPr>
        <p:spPr>
          <a:xfrm>
            <a:off x="150932" y="3206222"/>
            <a:ext cx="2691765" cy="1834515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cs typeface="Arial"/>
              </a:rPr>
              <a:t>Customisable</a:t>
            </a:r>
            <a:endParaRPr lang="en-GB" dirty="0">
              <a:solidFill>
                <a:schemeClr val="tx1"/>
              </a:solidFill>
              <a:cs typeface="Arial"/>
            </a:endParaRPr>
          </a:p>
        </p:txBody>
      </p:sp>
      <p:sp>
        <p:nvSpPr>
          <p:cNvPr id="6" name="Cloud 5">
            <a:extLst>
              <a:ext uri="{FF2B5EF4-FFF2-40B4-BE49-F238E27FC236}">
                <a16:creationId xmlns:a16="http://schemas.microsoft.com/office/drawing/2014/main" id="{689F232F-D72E-4EBC-E442-3F9B7487A65C}"/>
              </a:ext>
            </a:extLst>
          </p:cNvPr>
          <p:cNvSpPr/>
          <p:nvPr/>
        </p:nvSpPr>
        <p:spPr>
          <a:xfrm>
            <a:off x="6295705" y="652614"/>
            <a:ext cx="2691765" cy="1834515"/>
          </a:xfrm>
          <a:prstGeom prst="cloud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ea typeface="+mn-lt"/>
                <a:cs typeface="+mn-lt"/>
              </a:rPr>
              <a:t>Community solving problems together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6300DF1C-A968-56C9-CEFB-F1817A4DAB27}"/>
              </a:ext>
            </a:extLst>
          </p:cNvPr>
          <p:cNvSpPr/>
          <p:nvPr/>
        </p:nvSpPr>
        <p:spPr>
          <a:xfrm>
            <a:off x="6492094" y="2938052"/>
            <a:ext cx="2688404" cy="1834515"/>
          </a:xfrm>
          <a:prstGeom prst="clou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  <a:cs typeface="Arial"/>
              </a:rPr>
              <a:t>No licensing costs</a:t>
            </a:r>
            <a:endParaRPr lang="en-GB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96236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Open-source production system</a:t>
            </a:r>
            <a:endParaRPr lang="en-US" dirty="0">
              <a:cs typeface="Arial"/>
            </a:endParaRPr>
          </a:p>
        </p:txBody>
      </p:sp>
      <p:pic>
        <p:nvPicPr>
          <p:cNvPr id="4" name="Picture 3" descr="The University of Nottingham Logo PNG Transparent &amp; SVG Vector - Freebie  Supply">
            <a:extLst>
              <a:ext uri="{FF2B5EF4-FFF2-40B4-BE49-F238E27FC236}">
                <a16:creationId xmlns:a16="http://schemas.microsoft.com/office/drawing/2014/main" id="{2519EA1F-B613-E986-96F3-FA406FD6F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907" b="23155"/>
          <a:stretch/>
        </p:blipFill>
        <p:spPr>
          <a:xfrm>
            <a:off x="7219719" y="2465060"/>
            <a:ext cx="1691928" cy="828000"/>
          </a:xfrm>
          <a:prstGeom prst="rect">
            <a:avLst/>
          </a:prstGeom>
          <a:ln>
            <a:noFill/>
          </a:ln>
        </p:spPr>
      </p:pic>
      <p:pic>
        <p:nvPicPr>
          <p:cNvPr id="5" name="Picture 4" descr="Uni-Exeter-logo-portrait-1 | SWDTP">
            <a:extLst>
              <a:ext uri="{FF2B5EF4-FFF2-40B4-BE49-F238E27FC236}">
                <a16:creationId xmlns:a16="http://schemas.microsoft.com/office/drawing/2014/main" id="{A6DA734D-A9CA-966F-4322-1966BD2B96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11" r="8945" b="2496"/>
          <a:stretch/>
        </p:blipFill>
        <p:spPr>
          <a:xfrm>
            <a:off x="5685718" y="1334136"/>
            <a:ext cx="1099230" cy="1260000"/>
          </a:xfrm>
          <a:prstGeom prst="rect">
            <a:avLst/>
          </a:prstGeom>
          <a:ln>
            <a:noFill/>
          </a:ln>
        </p:spPr>
      </p:pic>
      <p:pic>
        <p:nvPicPr>
          <p:cNvPr id="7" name="Picture 6" descr="Home | The Health Foundation">
            <a:extLst>
              <a:ext uri="{FF2B5EF4-FFF2-40B4-BE49-F238E27FC236}">
                <a16:creationId xmlns:a16="http://schemas.microsoft.com/office/drawing/2014/main" id="{91A7A06D-30DE-B9BF-0DC4-F88CB71E349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4" t="2204" r="816" b="2099"/>
          <a:stretch/>
        </p:blipFill>
        <p:spPr>
          <a:xfrm>
            <a:off x="7327647" y="1304053"/>
            <a:ext cx="1584000" cy="807684"/>
          </a:xfrm>
          <a:prstGeom prst="rect">
            <a:avLst/>
          </a:prstGeom>
          <a:ln>
            <a:noFill/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625FC145-436B-3392-8AC7-8BA7F9F47643}"/>
              </a:ext>
            </a:extLst>
          </p:cNvPr>
          <p:cNvSpPr txBox="1"/>
          <p:nvPr/>
        </p:nvSpPr>
        <p:spPr>
          <a:xfrm>
            <a:off x="5965546" y="4092380"/>
            <a:ext cx="2449822" cy="4385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>
                <a:cs typeface="Arial"/>
              </a:rPr>
              <a:t>Used by others</a:t>
            </a:r>
            <a:endParaRPr lang="en-GB">
              <a:cs typeface="Arial"/>
            </a:endParaRPr>
          </a:p>
        </p:txBody>
      </p:sp>
      <p:pic>
        <p:nvPicPr>
          <p:cNvPr id="11" name="Graphic 10" descr="Recycle with solid fill">
            <a:extLst>
              <a:ext uri="{FF2B5EF4-FFF2-40B4-BE49-F238E27FC236}">
                <a16:creationId xmlns:a16="http://schemas.microsoft.com/office/drawing/2014/main" id="{06883E5A-42DA-CD8A-A85C-39DAA8294A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7832" y="1710544"/>
            <a:ext cx="1620000" cy="1620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38E6739-05B6-D9C7-E2E2-7698DA488A1B}"/>
              </a:ext>
            </a:extLst>
          </p:cNvPr>
          <p:cNvSpPr txBox="1"/>
          <p:nvPr/>
        </p:nvSpPr>
        <p:spPr>
          <a:xfrm>
            <a:off x="506988" y="4075808"/>
            <a:ext cx="2188086" cy="4385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>
                <a:cs typeface="Arial"/>
              </a:rPr>
              <a:t>Reproducible</a:t>
            </a:r>
            <a:endParaRPr lang="en-GB">
              <a:cs typeface="Arial"/>
            </a:endParaRPr>
          </a:p>
        </p:txBody>
      </p:sp>
      <p:pic>
        <p:nvPicPr>
          <p:cNvPr id="14" name="Graphic 13" descr="Alterations &amp; Tailoring with solid fill">
            <a:extLst>
              <a:ext uri="{FF2B5EF4-FFF2-40B4-BE49-F238E27FC236}">
                <a16:creationId xmlns:a16="http://schemas.microsoft.com/office/drawing/2014/main" id="{D858E8D7-FFCE-D3D3-3F0C-8275014954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69315" y="1673060"/>
            <a:ext cx="1620000" cy="1620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4970B61-0BCC-1630-C914-56898E86EC54}"/>
              </a:ext>
            </a:extLst>
          </p:cNvPr>
          <p:cNvSpPr txBox="1"/>
          <p:nvPr/>
        </p:nvSpPr>
        <p:spPr>
          <a:xfrm>
            <a:off x="3165135" y="4075808"/>
            <a:ext cx="2188086" cy="4385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b="1" dirty="0">
                <a:cs typeface="Arial"/>
              </a:rPr>
              <a:t>Customisable</a:t>
            </a:r>
            <a:endParaRPr lang="en-GB" dirty="0">
              <a:cs typeface="Arial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8D81C080-D415-49DE-FD6C-663A43AD68CD}"/>
              </a:ext>
            </a:extLst>
          </p:cNvPr>
          <p:cNvGrpSpPr>
            <a:grpSpLocks noChangeAspect="1"/>
          </p:cNvGrpSpPr>
          <p:nvPr/>
        </p:nvGrpSpPr>
        <p:grpSpPr>
          <a:xfrm>
            <a:off x="5471449" y="2978617"/>
            <a:ext cx="1835999" cy="1021185"/>
            <a:chOff x="6070406" y="2473126"/>
            <a:chExt cx="1521743" cy="846395"/>
          </a:xfrm>
        </p:grpSpPr>
        <p:pic>
          <p:nvPicPr>
            <p:cNvPr id="23" name="Picture 22" descr="A blue and black logo&#10;&#10;Description automatically generated">
              <a:extLst>
                <a:ext uri="{FF2B5EF4-FFF2-40B4-BE49-F238E27FC236}">
                  <a16:creationId xmlns:a16="http://schemas.microsoft.com/office/drawing/2014/main" id="{2C760142-1453-169B-CA49-C65228C0C4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2" t="16345" r="7383" b="13526"/>
            <a:stretch/>
          </p:blipFill>
          <p:spPr>
            <a:xfrm>
              <a:off x="6070406" y="2473126"/>
              <a:ext cx="1521743" cy="846395"/>
            </a:xfrm>
            <a:prstGeom prst="rect">
              <a:avLst/>
            </a:prstGeom>
          </p:spPr>
        </p:pic>
        <p:pic>
          <p:nvPicPr>
            <p:cNvPr id="24" name="Picture 23" descr="Branding – People's History of the NHS">
              <a:extLst>
                <a:ext uri="{FF2B5EF4-FFF2-40B4-BE49-F238E27FC236}">
                  <a16:creationId xmlns:a16="http://schemas.microsoft.com/office/drawing/2014/main" id="{F2D39860-6EAB-4479-5602-BB0716ED7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990785" y="2546287"/>
              <a:ext cx="336594" cy="1911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5550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Technical stack</a:t>
            </a:r>
          </a:p>
        </p:txBody>
      </p:sp>
      <p:pic>
        <p:nvPicPr>
          <p:cNvPr id="16" name="Picture 6" descr="A black background with a black square&#10;&#10;Description automatically generated">
            <a:extLst>
              <a:ext uri="{FF2B5EF4-FFF2-40B4-BE49-F238E27FC236}">
                <a16:creationId xmlns:a16="http://schemas.microsoft.com/office/drawing/2014/main" id="{1D660A50-B19D-E521-C7D9-0D3B1ACCF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387" y="4045175"/>
            <a:ext cx="2205167" cy="552282"/>
          </a:xfrm>
          <a:prstGeom prst="rect">
            <a:avLst/>
          </a:prstGeom>
        </p:spPr>
      </p:pic>
      <p:pic>
        <p:nvPicPr>
          <p:cNvPr id="18" name="Picture 29" descr="A blue and yellow snake logo&#10;&#10;Description automatically generated">
            <a:extLst>
              <a:ext uri="{FF2B5EF4-FFF2-40B4-BE49-F238E27FC236}">
                <a16:creationId xmlns:a16="http://schemas.microsoft.com/office/drawing/2014/main" id="{092FF25B-9C68-7CB6-0902-875387DF5B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167" y="1147231"/>
            <a:ext cx="932259" cy="1019456"/>
          </a:xfrm>
          <a:prstGeom prst="rect">
            <a:avLst/>
          </a:prstGeom>
          <a:ln>
            <a:noFill/>
          </a:ln>
        </p:spPr>
      </p:pic>
      <p:pic>
        <p:nvPicPr>
          <p:cNvPr id="19" name="Picture 12" descr="A bowl of guacamole with a chip in it&#10;&#10;Description automatically generated">
            <a:extLst>
              <a:ext uri="{FF2B5EF4-FFF2-40B4-BE49-F238E27FC236}">
                <a16:creationId xmlns:a16="http://schemas.microsoft.com/office/drawing/2014/main" id="{F90824F8-6958-1C77-C9DD-96246FA2AF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0795" y="1074897"/>
            <a:ext cx="943621" cy="98799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9BCFE0F-82CF-A1A0-530B-FF5F2470BC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08376" y="3989151"/>
            <a:ext cx="1752600" cy="622895"/>
          </a:xfrm>
          <a:prstGeom prst="rect">
            <a:avLst/>
          </a:prstGeom>
        </p:spPr>
      </p:pic>
      <p:pic>
        <p:nvPicPr>
          <p:cNvPr id="3" name="Graphic 7">
            <a:extLst>
              <a:ext uri="{FF2B5EF4-FFF2-40B4-BE49-F238E27FC236}">
                <a16:creationId xmlns:a16="http://schemas.microsoft.com/office/drawing/2014/main" id="{2C8A43B5-8388-2EC9-7A68-400E1D9CE59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24958" y="1497606"/>
            <a:ext cx="1748482" cy="44229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E63C599F-3FC0-2AC6-3E8E-8DC230CB8F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4751" y="2767332"/>
            <a:ext cx="2004977" cy="71606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D55D6850-2D99-829A-9C50-0AD651EAD0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111222" y="2910192"/>
            <a:ext cx="898692" cy="898692"/>
          </a:xfrm>
          <a:prstGeom prst="rect">
            <a:avLst/>
          </a:prstGeom>
        </p:spPr>
      </p:pic>
      <p:pic>
        <p:nvPicPr>
          <p:cNvPr id="12" name="Picture 11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4D7DEE5B-471B-3496-1472-190AF0851BA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196" y="2656939"/>
            <a:ext cx="1821804" cy="707751"/>
          </a:xfrm>
          <a:prstGeom prst="rect">
            <a:avLst/>
          </a:prstGeom>
        </p:spPr>
      </p:pic>
      <p:pic>
        <p:nvPicPr>
          <p:cNvPr id="6" name="Picture 5" descr="A black cat in a circle&#10;&#10;Description automatically generated">
            <a:extLst>
              <a:ext uri="{FF2B5EF4-FFF2-40B4-BE49-F238E27FC236}">
                <a16:creationId xmlns:a16="http://schemas.microsoft.com/office/drawing/2014/main" id="{470E61CB-4DEE-3895-6153-02DC7CAD7C5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87" y="1211169"/>
            <a:ext cx="609600" cy="60960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788FDBF-500B-8FAE-7B67-0D1F3813FB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384676" y="2416195"/>
            <a:ext cx="1322063" cy="98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98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marL="0" indent="0"/>
            <a:r>
              <a:rPr lang="en-GB"/>
              <a:t>Enabling research</a:t>
            </a:r>
            <a:endParaRPr lang="en-US"/>
          </a:p>
        </p:txBody>
      </p:sp>
      <p:pic>
        <p:nvPicPr>
          <p:cNvPr id="5" name="Picture 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63117336-F41E-DF07-5181-33EAC78B9F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1066800"/>
            <a:ext cx="1080000" cy="1080000"/>
          </a:xfrm>
          <a:prstGeom prst="rect">
            <a:avLst/>
          </a:prstGeom>
        </p:spPr>
      </p:pic>
      <p:pic>
        <p:nvPicPr>
          <p:cNvPr id="7" name="Graphic 6" descr="Tools outline">
            <a:extLst>
              <a:ext uri="{FF2B5EF4-FFF2-40B4-BE49-F238E27FC236}">
                <a16:creationId xmlns:a16="http://schemas.microsoft.com/office/drawing/2014/main" id="{199CAB2D-FC9D-7E53-5E74-35406FDE3F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1800" y="2288583"/>
            <a:ext cx="1080000" cy="1080000"/>
          </a:xfrm>
          <a:prstGeom prst="rect">
            <a:avLst/>
          </a:prstGeom>
        </p:spPr>
      </p:pic>
      <p:pic>
        <p:nvPicPr>
          <p:cNvPr id="9" name="Picture 8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B9EA951-C68A-7771-6AD7-27D1E7A525E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8" t="-1275" r="-1591" b="15538"/>
          <a:stretch/>
        </p:blipFill>
        <p:spPr>
          <a:xfrm>
            <a:off x="437726" y="3725722"/>
            <a:ext cx="1091267" cy="92596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DE88A30-FE3A-4B8C-B4F4-725991A9E5A0}"/>
              </a:ext>
            </a:extLst>
          </p:cNvPr>
          <p:cNvSpPr/>
          <p:nvPr/>
        </p:nvSpPr>
        <p:spPr>
          <a:xfrm>
            <a:off x="443652" y="1957450"/>
            <a:ext cx="737785" cy="189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333B9D-D1D5-50AD-A659-FBCCFD20C113}"/>
              </a:ext>
            </a:extLst>
          </p:cNvPr>
          <p:cNvSpPr txBox="1"/>
          <p:nvPr/>
        </p:nvSpPr>
        <p:spPr>
          <a:xfrm>
            <a:off x="430412" y="2000677"/>
            <a:ext cx="1152000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sz="1600">
                <a:solidFill>
                  <a:prstClr val="black"/>
                </a:solidFill>
                <a:latin typeface="+mn-lt"/>
                <a:cs typeface="+mn-cs"/>
              </a:rPr>
              <a:t>Government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2DDC726-4454-4E5A-D146-588C9023EDF3}"/>
              </a:ext>
            </a:extLst>
          </p:cNvPr>
          <p:cNvSpPr txBox="1"/>
          <p:nvPr/>
        </p:nvSpPr>
        <p:spPr>
          <a:xfrm>
            <a:off x="395800" y="3339152"/>
            <a:ext cx="1152000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Industry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743A8C-3598-1146-978D-602F937B3DDF}"/>
              </a:ext>
            </a:extLst>
          </p:cNvPr>
          <p:cNvSpPr txBox="1"/>
          <p:nvPr/>
        </p:nvSpPr>
        <p:spPr>
          <a:xfrm>
            <a:off x="430412" y="4699864"/>
            <a:ext cx="1152000" cy="28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sector</a:t>
            </a:r>
          </a:p>
        </p:txBody>
      </p:sp>
      <p:pic>
        <p:nvPicPr>
          <p:cNvPr id="16" name="Picture 15" descr="A logo with white text&#10;&#10;Description automatically generated">
            <a:extLst>
              <a:ext uri="{FF2B5EF4-FFF2-40B4-BE49-F238E27FC236}">
                <a16:creationId xmlns:a16="http://schemas.microsoft.com/office/drawing/2014/main" id="{9F7BF56D-6076-AB0C-1FF6-E6CF63FE36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7482" y="1213045"/>
            <a:ext cx="1034417" cy="71167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70E12EAC-1D36-0330-E923-130661FEF7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621878" y="1454668"/>
            <a:ext cx="940025" cy="94002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AA58480C-15FF-2FB7-0572-79F246FE3920}"/>
              </a:ext>
            </a:extLst>
          </p:cNvPr>
          <p:cNvSpPr txBox="1"/>
          <p:nvPr/>
        </p:nvSpPr>
        <p:spPr>
          <a:xfrm>
            <a:off x="6449352" y="-69591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5" name="Picture 24" descr="A black background with a letter and a letter&#10;&#10;Description automatically generated">
            <a:extLst>
              <a:ext uri="{FF2B5EF4-FFF2-40B4-BE49-F238E27FC236}">
                <a16:creationId xmlns:a16="http://schemas.microsoft.com/office/drawing/2014/main" id="{43F4D7DB-AB43-4835-AA0E-F3DE1480D9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9034" y="3527904"/>
            <a:ext cx="1663700" cy="482600"/>
          </a:xfrm>
          <a:prstGeom prst="rect">
            <a:avLst/>
          </a:prstGeom>
        </p:spPr>
      </p:pic>
      <p:pic>
        <p:nvPicPr>
          <p:cNvPr id="27" name="Picture 26" descr="A green and black text&#10;&#10;Description automatically generated">
            <a:extLst>
              <a:ext uri="{FF2B5EF4-FFF2-40B4-BE49-F238E27FC236}">
                <a16:creationId xmlns:a16="http://schemas.microsoft.com/office/drawing/2014/main" id="{DA10D81D-6B50-3CAC-A277-678B6EB05D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2306" y="2238884"/>
            <a:ext cx="2159000" cy="825500"/>
          </a:xfrm>
          <a:prstGeom prst="rect">
            <a:avLst/>
          </a:prstGeom>
          <a:ln>
            <a:noFill/>
          </a:ln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97105407-DA72-4CA9-8B47-C5DCE403F4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234491" y="2260235"/>
            <a:ext cx="1371600" cy="266700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5679C703-2EBA-6D17-4B81-6F03C4034952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94" t="29659" r="7520" b="31571"/>
          <a:stretch/>
        </p:blipFill>
        <p:spPr>
          <a:xfrm>
            <a:off x="6449701" y="2716386"/>
            <a:ext cx="1071733" cy="34850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5" name="Picture 34" descr="A white text on a blue background&#10;&#10;Description automatically generated">
            <a:extLst>
              <a:ext uri="{FF2B5EF4-FFF2-40B4-BE49-F238E27FC236}">
                <a16:creationId xmlns:a16="http://schemas.microsoft.com/office/drawing/2014/main" id="{AD98A9FB-BB36-72AA-105D-8283F06349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5019" y="3220202"/>
            <a:ext cx="1290672" cy="436158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BFC8666C-AB59-4E70-92B4-E3B0DDE85E9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2342754" y="3584744"/>
            <a:ext cx="808079" cy="1212119"/>
          </a:xfrm>
          <a:prstGeom prst="rect">
            <a:avLst/>
          </a:prstGeom>
        </p:spPr>
      </p:pic>
      <p:pic>
        <p:nvPicPr>
          <p:cNvPr id="39" name="Picture 38" descr="A blue circle with purple lines&#10;&#10;Description automatically generated">
            <a:extLst>
              <a:ext uri="{FF2B5EF4-FFF2-40B4-BE49-F238E27FC236}">
                <a16:creationId xmlns:a16="http://schemas.microsoft.com/office/drawing/2014/main" id="{55449034-68C7-FED3-C182-43E74616991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387" y="4149964"/>
            <a:ext cx="723900" cy="723900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3452B2AC-89AF-5CEA-F444-EB0A4072707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12632" y="4188053"/>
            <a:ext cx="1612900" cy="685800"/>
          </a:xfrm>
          <a:prstGeom prst="rect">
            <a:avLst/>
          </a:prstGeom>
        </p:spPr>
      </p:pic>
      <p:pic>
        <p:nvPicPr>
          <p:cNvPr id="23" name="Picture 22" descr="A logo for a company&#10;&#10;Description automatically generated">
            <a:extLst>
              <a:ext uri="{FF2B5EF4-FFF2-40B4-BE49-F238E27FC236}">
                <a16:creationId xmlns:a16="http://schemas.microsoft.com/office/drawing/2014/main" id="{B502A532-5BBE-D830-E97D-67EFCBDEA0C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815" y="1316682"/>
            <a:ext cx="1615748" cy="1080000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A blue and white hexagon with a name in it&#10;&#10;Description automatically generated">
            <a:extLst>
              <a:ext uri="{FF2B5EF4-FFF2-40B4-BE49-F238E27FC236}">
                <a16:creationId xmlns:a16="http://schemas.microsoft.com/office/drawing/2014/main" id="{3B82C6F4-9C55-4579-6428-B62014911B00}"/>
              </a:ext>
            </a:extLst>
          </p:cNvPr>
          <p:cNvPicPr>
            <a:picLocks noChangeAspect="1"/>
          </p:cNvPicPr>
          <p:nvPr/>
        </p:nvPicPr>
        <p:blipFill rotWithShape="1">
          <a:blip r:embed="rId23"/>
          <a:srcRect l="4919" t="12158" r="5865" b="12302"/>
          <a:stretch/>
        </p:blipFill>
        <p:spPr>
          <a:xfrm>
            <a:off x="3575348" y="3139840"/>
            <a:ext cx="1075536" cy="628262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42F2746E-D843-BCF1-ECAE-A9230B632280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395416" y="862095"/>
            <a:ext cx="1830705" cy="702945"/>
          </a:xfrm>
          <a:prstGeom prst="rect">
            <a:avLst/>
          </a:prstGeom>
        </p:spPr>
      </p:pic>
      <p:pic>
        <p:nvPicPr>
          <p:cNvPr id="8" name="Picture 7" descr="A red and orange circles&#10;&#10;Description automatically generated">
            <a:extLst>
              <a:ext uri="{FF2B5EF4-FFF2-40B4-BE49-F238E27FC236}">
                <a16:creationId xmlns:a16="http://schemas.microsoft.com/office/drawing/2014/main" id="{CFEB0BB8-8478-8A30-FFBA-4783E3B2D17A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5096196" y="2778650"/>
            <a:ext cx="929329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8528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A09E7-31E7-6281-F1F1-670DB9976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0" y="2184922"/>
            <a:ext cx="4851400" cy="571512"/>
          </a:xfrm>
        </p:spPr>
        <p:txBody>
          <a:bodyPr wrap="square" anchor="t">
            <a:normAutofit fontScale="90000"/>
          </a:bodyPr>
          <a:lstStyle/>
          <a:p>
            <a:r>
              <a:rPr lang="en-US" dirty="0" err="1"/>
              <a:t>Standardised</a:t>
            </a:r>
            <a:r>
              <a:rPr lang="en-US" dirty="0"/>
              <a:t> governance</a:t>
            </a:r>
          </a:p>
        </p:txBody>
      </p:sp>
      <p:pic>
        <p:nvPicPr>
          <p:cNvPr id="9" name="Picture Placeholder 8" descr="City buses near Westminster Palace">
            <a:extLst>
              <a:ext uri="{FF2B5EF4-FFF2-40B4-BE49-F238E27FC236}">
                <a16:creationId xmlns:a16="http://schemas.microsoft.com/office/drawing/2014/main" id="{B2EB69DF-69D4-E15B-6FD7-9941EF5645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4" r="49204"/>
          <a:stretch/>
        </p:blipFill>
        <p:spPr>
          <a:xfrm>
            <a:off x="5651872" y="0"/>
            <a:ext cx="3493084" cy="4573592"/>
          </a:xfrm>
        </p:spPr>
      </p:pic>
    </p:spTree>
    <p:extLst>
      <p:ext uri="{BB962C8B-B14F-4D97-AF65-F5344CB8AC3E}">
        <p14:creationId xmlns:p14="http://schemas.microsoft.com/office/powerpoint/2010/main" val="3899461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6A882EB-AC4E-A469-DBFA-2B3B26A7746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Our data governance</a:t>
            </a:r>
            <a:endParaRPr lang="en-GB"/>
          </a:p>
        </p:txBody>
      </p:sp>
      <p:pic>
        <p:nvPicPr>
          <p:cNvPr id="4" name="Picture Placeholder 1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17AFE3EE-6BF5-8FE8-8980-4750A37968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74" r="9997" b="17124"/>
          <a:stretch/>
        </p:blipFill>
        <p:spPr>
          <a:xfrm>
            <a:off x="3690850" y="1112464"/>
            <a:ext cx="1978429" cy="2087937"/>
          </a:xfrm>
          <a:prstGeom prst="rect">
            <a:avLst/>
          </a:prstGeom>
        </p:spPr>
      </p:pic>
      <p:pic>
        <p:nvPicPr>
          <p:cNvPr id="5" name="Picture Placeholder 1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E9DD442C-7FE9-7420-FFFA-245CF2EFCC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76" r="11508" b="17124"/>
          <a:stretch/>
        </p:blipFill>
        <p:spPr>
          <a:xfrm>
            <a:off x="665037" y="1112464"/>
            <a:ext cx="2086476" cy="2087937"/>
          </a:xfrm>
          <a:prstGeom prst="rect">
            <a:avLst/>
          </a:prstGeom>
        </p:spPr>
      </p:pic>
      <p:pic>
        <p:nvPicPr>
          <p:cNvPr id="6" name="Picture Placeholder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B4C0D37D-D043-6978-4F7B-AA4EC6FB651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08" t="3357" r="11513" b="17123"/>
          <a:stretch/>
        </p:blipFill>
        <p:spPr>
          <a:xfrm>
            <a:off x="6533804" y="1197033"/>
            <a:ext cx="1978429" cy="200336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947BAEE-CAF6-E4D8-7BEF-332C58A36C37}"/>
              </a:ext>
            </a:extLst>
          </p:cNvPr>
          <p:cNvSpPr/>
          <p:nvPr/>
        </p:nvSpPr>
        <p:spPr>
          <a:xfrm>
            <a:off x="6446405" y="3307355"/>
            <a:ext cx="870155" cy="32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3A6FC9-BE3D-E261-3EA1-A08B8158415D}"/>
              </a:ext>
            </a:extLst>
          </p:cNvPr>
          <p:cNvSpPr/>
          <p:nvPr/>
        </p:nvSpPr>
        <p:spPr>
          <a:xfrm>
            <a:off x="665037" y="3307355"/>
            <a:ext cx="1238865" cy="351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31F477-4950-9950-E7C8-E6A3044222E6}"/>
              </a:ext>
            </a:extLst>
          </p:cNvPr>
          <p:cNvSpPr/>
          <p:nvPr/>
        </p:nvSpPr>
        <p:spPr>
          <a:xfrm>
            <a:off x="3555721" y="3307355"/>
            <a:ext cx="1017639" cy="324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0E1A767-08CB-8DC2-7B24-4C876230CFE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16379" y="3578405"/>
            <a:ext cx="2600361" cy="905262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/>
              <a:t>Flexible security controls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9D1E060E-6C3F-28B5-CC73-2A5118E14B9F}"/>
              </a:ext>
            </a:extLst>
          </p:cNvPr>
          <p:cNvSpPr txBox="1">
            <a:spLocks/>
          </p:cNvSpPr>
          <p:nvPr/>
        </p:nvSpPr>
        <p:spPr>
          <a:xfrm>
            <a:off x="599709" y="3589149"/>
            <a:ext cx="2600361" cy="90526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2400" b="0">
                <a:latin typeface="+mn-lt"/>
              </a:rPr>
              <a:t>Classification framework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2239E8-F865-348C-D57D-378E37AD0695}"/>
              </a:ext>
            </a:extLst>
          </p:cNvPr>
          <p:cNvSpPr txBox="1"/>
          <p:nvPr/>
        </p:nvSpPr>
        <p:spPr>
          <a:xfrm>
            <a:off x="341730" y="4883159"/>
            <a:ext cx="1340487" cy="16666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Icons from 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the NounProject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A8D688DC-A973-59AA-6510-B65B7F9BA322}"/>
              </a:ext>
            </a:extLst>
          </p:cNvPr>
          <p:cNvSpPr txBox="1">
            <a:spLocks/>
          </p:cNvSpPr>
          <p:nvPr/>
        </p:nvSpPr>
        <p:spPr>
          <a:xfrm>
            <a:off x="3271819" y="3589149"/>
            <a:ext cx="2600361" cy="905262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sz="2400" b="0">
                <a:latin typeface="+mn-lt"/>
              </a:rPr>
              <a:t>Data handling training</a:t>
            </a:r>
          </a:p>
        </p:txBody>
      </p:sp>
    </p:spTree>
    <p:extLst>
      <p:ext uri="{BB962C8B-B14F-4D97-AF65-F5344CB8AC3E}">
        <p14:creationId xmlns:p14="http://schemas.microsoft.com/office/powerpoint/2010/main" val="1888398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uring Presentation Palette">
      <a:dk1>
        <a:srgbClr val="1C1C1C"/>
      </a:dk1>
      <a:lt1>
        <a:sysClr val="window" lastClr="FFFFFF"/>
      </a:lt1>
      <a:dk2>
        <a:srgbClr val="404040"/>
      </a:dk2>
      <a:lt2>
        <a:srgbClr val="DEDEDE"/>
      </a:lt2>
      <a:accent1>
        <a:srgbClr val="00B0F0"/>
      </a:accent1>
      <a:accent2>
        <a:srgbClr val="0070C0"/>
      </a:accent2>
      <a:accent3>
        <a:srgbClr val="06CA7B"/>
      </a:accent3>
      <a:accent4>
        <a:srgbClr val="002060"/>
      </a:accent4>
      <a:accent5>
        <a:srgbClr val="7D02C2"/>
      </a:accent5>
      <a:accent6>
        <a:srgbClr val="FF007D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A3892F0B62DB4484065184C685AA48" ma:contentTypeVersion="20" ma:contentTypeDescription="Create a new document." ma:contentTypeScope="" ma:versionID="66ff62d4a79419283c7afc6f0ae98ae8">
  <xsd:schema xmlns:xsd="http://www.w3.org/2001/XMLSchema" xmlns:xs="http://www.w3.org/2001/XMLSchema" xmlns:p="http://schemas.microsoft.com/office/2006/metadata/properties" xmlns:ns2="c14d6509-8598-41f6-b750-d1872c1e121c" xmlns:ns3="3d1bbfb4-fc66-49d8-a5e6-693119f69896" targetNamespace="http://schemas.microsoft.com/office/2006/metadata/properties" ma:root="true" ma:fieldsID="a46457ac2dd604ab6fe43f657ba24ab5" ns2:_="" ns3:_="">
    <xsd:import namespace="c14d6509-8598-41f6-b750-d1872c1e121c"/>
    <xsd:import namespace="3d1bbfb4-fc66-49d8-a5e6-693119f698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_Flow_SignoffStatu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4d6509-8598-41f6-b750-d1872c1e12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b5eb1a5-37e6-488e-b8f0-ddc5ba4663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Flow_SignoffStatus" ma:index="23" nillable="true" ma:displayName="Sign-off status" ma:internalName="Sign_x002d_off_x0020_status">
      <xsd:simpleType>
        <xsd:restriction base="dms:Text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Date" ma:index="27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1bbfb4-fc66-49d8-a5e6-693119f6989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33046ff0-c56f-44bd-beca-cae8ffb8cf4a}" ma:internalName="TaxCatchAll" ma:showField="CatchAllData" ma:web="3d1bbfb4-fc66-49d8-a5e6-693119f698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d1bbfb4-fc66-49d8-a5e6-693119f69896" xsi:nil="true"/>
    <lcf76f155ced4ddcb4097134ff3c332f xmlns="c14d6509-8598-41f6-b750-d1872c1e121c">
      <Terms xmlns="http://schemas.microsoft.com/office/infopath/2007/PartnerControls"/>
    </lcf76f155ced4ddcb4097134ff3c332f>
    <_Flow_SignoffStatus xmlns="c14d6509-8598-41f6-b750-d1872c1e121c" xsi:nil="true"/>
    <Date xmlns="c14d6509-8598-41f6-b750-d1872c1e121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57B151-AF16-4630-8FC9-B4BB4DA2F9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4d6509-8598-41f6-b750-d1872c1e121c"/>
    <ds:schemaRef ds:uri="3d1bbfb4-fc66-49d8-a5e6-693119f698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D3EDB7-0ABD-4BC6-9C2A-32E4FC10473A}">
  <ds:schemaRefs>
    <ds:schemaRef ds:uri="http://schemas.microsoft.com/office/2006/documentManagement/types"/>
    <ds:schemaRef ds:uri="http://purl.org/dc/terms/"/>
    <ds:schemaRef ds:uri="http://www.w3.org/XML/1998/namespace"/>
    <ds:schemaRef ds:uri="3d1bbfb4-fc66-49d8-a5e6-693119f69896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14d6509-8598-41f6-b750-d1872c1e121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6A361FC-9574-4D3A-922B-90EB7E3EAC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629</Words>
  <Application>Microsoft Macintosh PowerPoint</Application>
  <PresentationFormat>On-screen Show (16:9)</PresentationFormat>
  <Paragraphs>126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Arial,Sans-Serif</vt:lpstr>
      <vt:lpstr>Calibri</vt:lpstr>
      <vt:lpstr>Calibri,Sans-Serif</vt:lpstr>
      <vt:lpstr>Courier New,monospace</vt:lpstr>
      <vt:lpstr>Office Theme</vt:lpstr>
      <vt:lpstr>Data Safe Haven   An open-source TRE in the cloud</vt:lpstr>
      <vt:lpstr>PowerPoint Presentation</vt:lpstr>
      <vt:lpstr>Open infrastructure</vt:lpstr>
      <vt:lpstr>PowerPoint Presentation</vt:lpstr>
      <vt:lpstr>PowerPoint Presentation</vt:lpstr>
      <vt:lpstr>PowerPoint Presentation</vt:lpstr>
      <vt:lpstr>PowerPoint Presentation</vt:lpstr>
      <vt:lpstr>Standardised governance</vt:lpstr>
      <vt:lpstr>PowerPoint Presentation</vt:lpstr>
      <vt:lpstr>PowerPoint Presentation</vt:lpstr>
      <vt:lpstr>PowerPoint Presentation</vt:lpstr>
      <vt:lpstr>Community participation</vt:lpstr>
      <vt:lpstr>PowerPoint Presentation</vt:lpstr>
      <vt:lpstr>PowerPoint Presentation</vt:lpstr>
      <vt:lpstr>PowerPoint Presentation</vt:lpstr>
    </vt:vector>
  </TitlesOfParts>
  <Company>Yellow Balloon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Alan Turing Institute</dc:title>
  <dc:creator>Sophie Mclvor</dc:creator>
  <cp:lastModifiedBy>Simon Li (Staff)</cp:lastModifiedBy>
  <cp:revision>2</cp:revision>
  <cp:lastPrinted>2017-11-14T13:34:51Z</cp:lastPrinted>
  <dcterms:created xsi:type="dcterms:W3CDTF">2017-03-06T16:45:41Z</dcterms:created>
  <dcterms:modified xsi:type="dcterms:W3CDTF">2024-10-09T12:19:32Z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Keywords">
    <vt:lpwstr/>
  </property>
  <property fmtid="{D5CDD505-2E9C-101B-9397-08002B2CF9AE}" pid="3" name="MediaServiceImageTags">
    <vt:lpwstr/>
  </property>
  <property fmtid="{D5CDD505-2E9C-101B-9397-08002B2CF9AE}" pid="4" name="ContentTypeId">
    <vt:lpwstr>0x010100A6A3892F0B62DB4484065184C685AA48</vt:lpwstr>
  </property>
</Properties>
</file>